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drawingml.chart+xml" PartName="/ppt/charts/chart1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Bree Serif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ZcEpFmdDI3BMHa8S4pcwDLJh6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font" Target="fonts/BreeSerif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20"/>
      <c:rotY val="30"/>
      <c:rAngAx val="1"/>
    </c:view3D>
    <c:floor>
      <c:thickness val="0"/>
      <c:spPr>
        <a:solidFill>
          <a:schemeClr val="tx1">
            <a:lumMod val="65000"/>
            <a:lumOff val="35000"/>
          </a:schemeClr>
        </a:solidFill>
        <a:scene3d>
          <a:camera prst="orthographicFront"/>
          <a:lightRig rig="threePt" dir="t"/>
        </a:scene3d>
        <a:sp3d prstMaterial="metal">
          <a:contourClr>
            <a:srgbClr val="000000"/>
          </a:contourClr>
        </a:sp3d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>
        <c:manualLayout>
          <c:layoutTarget val="inner"/>
          <c:xMode val="edge"/>
          <c:yMode val="edge"/>
          <c:x val="1.1318619128466326E-2"/>
          <c:y val="4.4912280701754383E-2"/>
          <c:w val="0.95019807583474813"/>
          <c:h val="0.8929027766266058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E8BF-4A59-AC34-EE7B49BB0B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E8BF-4A59-AC34-EE7B49BB0B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E8BF-4A59-AC34-EE7B49BB0B69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45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BF-4A59-AC34-EE7B49BB0B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188800"/>
        <c:axId val="152190336"/>
        <c:axId val="378610304"/>
      </c:bar3DChart>
      <c:catAx>
        <c:axId val="152188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52190336"/>
        <c:crosses val="autoZero"/>
        <c:auto val="1"/>
        <c:lblAlgn val="ctr"/>
        <c:lblOffset val="100"/>
        <c:noMultiLvlLbl val="0"/>
      </c:catAx>
      <c:valAx>
        <c:axId val="152190336"/>
        <c:scaling>
          <c:orientation val="minMax"/>
        </c:scaling>
        <c:delete val="1"/>
        <c:axPos val="l"/>
        <c:majorGridlines>
          <c:spPr>
            <a:ln w="3175"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52188800"/>
        <c:crosses val="autoZero"/>
        <c:crossBetween val="between"/>
      </c:valAx>
      <c:serAx>
        <c:axId val="378610304"/>
        <c:scaling>
          <c:orientation val="minMax"/>
        </c:scaling>
        <c:delete val="1"/>
        <c:axPos val="b"/>
        <c:majorTickMark val="out"/>
        <c:minorTickMark val="none"/>
        <c:tickLblPos val="nextTo"/>
        <c:crossAx val="152190336"/>
        <c:crosses val="autoZero"/>
      </c:serAx>
      <c:spPr>
        <a:scene3d>
          <a:camera prst="orthographicFront"/>
          <a:lightRig rig="threePt" dir="t"/>
        </a:scene3d>
        <a:sp3d>
          <a:bevelT w="6350"/>
        </a:sp3d>
      </c:spPr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d2beb8d5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5d2beb8d5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d2beb8d5c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5d2beb8d5c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d2beb8d5c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5d2beb8d5c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d2beb8d5c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5d2beb8d5c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/>
          <p:nvPr>
            <p:ph idx="2" type="pic"/>
          </p:nvPr>
        </p:nvSpPr>
        <p:spPr>
          <a:xfrm>
            <a:off x="4605501" y="-8359"/>
            <a:ext cx="3840000" cy="68663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/>
          <p:nvPr/>
        </p:nvSpPr>
        <p:spPr>
          <a:xfrm>
            <a:off x="6931011" y="5255269"/>
            <a:ext cx="4218052" cy="4272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63"/>
          <p:cNvGrpSpPr/>
          <p:nvPr/>
        </p:nvGrpSpPr>
        <p:grpSpPr>
          <a:xfrm>
            <a:off x="6568172" y="1545963"/>
            <a:ext cx="4939934" cy="3885342"/>
            <a:chOff x="2444748" y="555045"/>
            <a:chExt cx="7282048" cy="5727454"/>
          </a:xfrm>
        </p:grpSpPr>
        <p:sp>
          <p:nvSpPr>
            <p:cNvPr id="35" name="Google Shape;35;p63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3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3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3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3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3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3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3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63"/>
          <p:cNvSpPr/>
          <p:nvPr>
            <p:ph idx="2" type="pic"/>
          </p:nvPr>
        </p:nvSpPr>
        <p:spPr>
          <a:xfrm>
            <a:off x="-1" y="1658054"/>
            <a:ext cx="6593151" cy="27894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63"/>
          <p:cNvSpPr/>
          <p:nvPr>
            <p:ph idx="3" type="pic"/>
          </p:nvPr>
        </p:nvSpPr>
        <p:spPr>
          <a:xfrm>
            <a:off x="6708913" y="1658054"/>
            <a:ext cx="4650938" cy="27894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63"/>
          <p:cNvSpPr/>
          <p:nvPr>
            <p:ph idx="4" type="pic"/>
          </p:nvPr>
        </p:nvSpPr>
        <p:spPr>
          <a:xfrm>
            <a:off x="11495316" y="1658054"/>
            <a:ext cx="696686" cy="27894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6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5"/>
          <p:cNvGrpSpPr/>
          <p:nvPr/>
        </p:nvGrpSpPr>
        <p:grpSpPr>
          <a:xfrm>
            <a:off x="3672923" y="3294209"/>
            <a:ext cx="4928023" cy="2707615"/>
            <a:chOff x="-548507" y="477868"/>
            <a:chExt cx="11570449" cy="6357177"/>
          </a:xfrm>
        </p:grpSpPr>
        <p:sp>
          <p:nvSpPr>
            <p:cNvPr id="50" name="Google Shape;50;p65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5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5"/>
            <p:cNvSpPr/>
            <p:nvPr/>
          </p:nvSpPr>
          <p:spPr>
            <a:xfrm>
              <a:off x="998911" y="813043"/>
              <a:ext cx="8372930" cy="5156617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5"/>
            <p:cNvSpPr/>
            <p:nvPr/>
          </p:nvSpPr>
          <p:spPr>
            <a:xfrm>
              <a:off x="-548507" y="6164484"/>
              <a:ext cx="11570449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5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65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6" name="Google Shape;56;p6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65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58;p65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9" name="Google Shape;59;p6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65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65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65"/>
          <p:cNvSpPr/>
          <p:nvPr>
            <p:ph idx="2" type="pic"/>
          </p:nvPr>
        </p:nvSpPr>
        <p:spPr>
          <a:xfrm>
            <a:off x="4331991" y="3417363"/>
            <a:ext cx="3589496" cy="222275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6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/>
          <p:nvPr>
            <p:ph idx="2" type="pic"/>
          </p:nvPr>
        </p:nvSpPr>
        <p:spPr>
          <a:xfrm>
            <a:off x="5215433" y="-1209"/>
            <a:ext cx="2810375" cy="52227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67"/>
          <p:cNvSpPr/>
          <p:nvPr>
            <p:ph idx="3" type="pic"/>
          </p:nvPr>
        </p:nvSpPr>
        <p:spPr>
          <a:xfrm>
            <a:off x="8718247" y="1635276"/>
            <a:ext cx="2810375" cy="52227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2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7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2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2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2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2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2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2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6"/>
          <p:cNvSpPr/>
          <p:nvPr/>
        </p:nvSpPr>
        <p:spPr>
          <a:xfrm>
            <a:off x="0" y="1746689"/>
            <a:ext cx="12192000" cy="2016224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6"/>
          <p:cNvSpPr/>
          <p:nvPr>
            <p:ph idx="2" type="pic"/>
          </p:nvPr>
        </p:nvSpPr>
        <p:spPr>
          <a:xfrm>
            <a:off x="669437" y="1512807"/>
            <a:ext cx="2484000" cy="24839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7"/>
          <p:cNvSpPr/>
          <p:nvPr/>
        </p:nvSpPr>
        <p:spPr>
          <a:xfrm rot="5400000">
            <a:off x="660244" y="-660245"/>
            <a:ext cx="6849476" cy="8169965"/>
          </a:xfrm>
          <a:custGeom>
            <a:rect b="b" l="l" r="r" t="t"/>
            <a:pathLst>
              <a:path extrusionOk="0" h="8169965" w="6849476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7"/>
          <p:cNvSpPr/>
          <p:nvPr>
            <p:ph idx="2" type="pic"/>
          </p:nvPr>
        </p:nvSpPr>
        <p:spPr>
          <a:xfrm rot="-305533">
            <a:off x="104778" y="409575"/>
            <a:ext cx="11991973" cy="34766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9"/>
          <p:cNvSpPr/>
          <p:nvPr>
            <p:ph idx="2" type="pic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p.outscraper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600759" y="2751216"/>
            <a:ext cx="528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Analizador</a:t>
            </a:r>
            <a:endParaRPr sz="54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de reseñas </a:t>
            </a:r>
            <a:endParaRPr sz="5400">
              <a:solidFill>
                <a:srgbClr val="262626"/>
              </a:solidFill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00760" y="4570381"/>
            <a:ext cx="5286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262626"/>
                </a:solidFill>
              </a:rPr>
              <a:t>Trabajo </a:t>
            </a:r>
            <a:r>
              <a:rPr lang="en-US" sz="1867">
                <a:solidFill>
                  <a:srgbClr val="262626"/>
                </a:solidFill>
              </a:rPr>
              <a:t>Práctico</a:t>
            </a:r>
            <a:r>
              <a:rPr lang="en-US" sz="1867">
                <a:solidFill>
                  <a:srgbClr val="262626"/>
                </a:solidFill>
              </a:rPr>
              <a:t> Procesamiento del Lenguaje Natural</a:t>
            </a:r>
            <a:endParaRPr sz="1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00760" y="6350856"/>
            <a:ext cx="52860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262626"/>
                </a:solidFill>
              </a:rPr>
              <a:t>Felipe Oliver, legajo: 58439</a:t>
            </a:r>
            <a:endParaRPr sz="1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Sentiment Analysis</a:t>
            </a:r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3863352" y="3413482"/>
            <a:ext cx="3929085" cy="3025397"/>
            <a:chOff x="3467947" y="3002679"/>
            <a:chExt cx="4784847" cy="3684333"/>
          </a:xfrm>
        </p:grpSpPr>
        <p:sp>
          <p:nvSpPr>
            <p:cNvPr id="295" name="Google Shape;295;p22"/>
            <p:cNvSpPr/>
            <p:nvPr/>
          </p:nvSpPr>
          <p:spPr>
            <a:xfrm>
              <a:off x="3941468" y="3002679"/>
              <a:ext cx="4207722" cy="2850083"/>
            </a:xfrm>
            <a:custGeom>
              <a:rect b="b" l="l" r="r" t="t"/>
              <a:pathLst>
                <a:path extrusionOk="0" h="2180445" w="3219104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2"/>
            <p:cNvGrpSpPr/>
            <p:nvPr/>
          </p:nvGrpSpPr>
          <p:grpSpPr>
            <a:xfrm>
              <a:off x="3467947" y="3406752"/>
              <a:ext cx="4784847" cy="3280261"/>
              <a:chOff x="2021542" y="2741007"/>
              <a:chExt cx="4784847" cy="3280261"/>
            </a:xfrm>
          </p:grpSpPr>
          <p:sp>
            <p:nvSpPr>
              <p:cNvPr id="297" name="Google Shape;297;p22"/>
              <p:cNvSpPr/>
              <p:nvPr/>
            </p:nvSpPr>
            <p:spPr>
              <a:xfrm rot="-4543623">
                <a:off x="2302480" y="3795109"/>
                <a:ext cx="370601" cy="150496"/>
              </a:xfrm>
              <a:custGeom>
                <a:rect b="b" l="l" r="r" t="t"/>
                <a:pathLst>
                  <a:path extrusionOk="0" h="150496" w="370601">
                    <a:moveTo>
                      <a:pt x="370601" y="60424"/>
                    </a:moveTo>
                    <a:cubicBezTo>
                      <a:pt x="303515" y="85188"/>
                      <a:pt x="289213" y="126980"/>
                      <a:pt x="257842" y="150496"/>
                    </a:cubicBezTo>
                    <a:cubicBezTo>
                      <a:pt x="161917" y="125772"/>
                      <a:pt x="148114" y="119339"/>
                      <a:pt x="231" y="111174"/>
                    </a:cubicBezTo>
                    <a:lnTo>
                      <a:pt x="0" y="0"/>
                    </a:lnTo>
                    <a:cubicBezTo>
                      <a:pt x="179632" y="15442"/>
                      <a:pt x="252676" y="23375"/>
                      <a:pt x="370601" y="604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 rot="-2414026">
                <a:off x="6208549" y="4100428"/>
                <a:ext cx="126572" cy="398095"/>
              </a:xfrm>
              <a:custGeom>
                <a:rect b="b" l="l" r="r" t="t"/>
                <a:pathLst>
                  <a:path extrusionOk="0" h="398095" w="126572">
                    <a:moveTo>
                      <a:pt x="126572" y="0"/>
                    </a:moveTo>
                    <a:lnTo>
                      <a:pt x="112064" y="398095"/>
                    </a:lnTo>
                    <a:lnTo>
                      <a:pt x="1760" y="398095"/>
                    </a:lnTo>
                    <a:cubicBezTo>
                      <a:pt x="1173" y="280457"/>
                      <a:pt x="587" y="162820"/>
                      <a:pt x="0" y="45182"/>
                    </a:cubicBezTo>
                    <a:cubicBezTo>
                      <a:pt x="43576" y="19367"/>
                      <a:pt x="54998" y="21920"/>
                      <a:pt x="12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9" name="Google Shape;299;p22"/>
              <p:cNvGrpSpPr/>
              <p:nvPr/>
            </p:nvGrpSpPr>
            <p:grpSpPr>
              <a:xfrm rot="1800000">
                <a:off x="4671527" y="3039830"/>
                <a:ext cx="1741003" cy="2036616"/>
                <a:chOff x="323528" y="2428935"/>
                <a:chExt cx="1477349" cy="1728195"/>
              </a:xfrm>
            </p:grpSpPr>
            <p:sp>
              <p:nvSpPr>
                <p:cNvPr id="300" name="Google Shape;300;p22"/>
                <p:cNvSpPr/>
                <p:nvPr/>
              </p:nvSpPr>
              <p:spPr>
                <a:xfrm>
                  <a:off x="433606" y="3414044"/>
                  <a:ext cx="1261518" cy="743086"/>
                </a:xfrm>
                <a:custGeom>
                  <a:rect b="b" l="l" r="r" t="t"/>
                  <a:pathLst>
                    <a:path extrusionOk="0" h="739769" w="1255887">
                      <a:moveTo>
                        <a:pt x="0" y="0"/>
                      </a:moveTo>
                      <a:lnTo>
                        <a:pt x="101935" y="0"/>
                      </a:lnTo>
                      <a:lnTo>
                        <a:pt x="126181" y="48492"/>
                      </a:lnTo>
                      <a:lnTo>
                        <a:pt x="165558" y="135996"/>
                      </a:lnTo>
                      <a:lnTo>
                        <a:pt x="194726" y="204540"/>
                      </a:lnTo>
                      <a:lnTo>
                        <a:pt x="223893" y="276001"/>
                      </a:lnTo>
                      <a:lnTo>
                        <a:pt x="255978" y="341629"/>
                      </a:lnTo>
                      <a:lnTo>
                        <a:pt x="288062" y="408715"/>
                      </a:lnTo>
                      <a:lnTo>
                        <a:pt x="327439" y="467050"/>
                      </a:lnTo>
                      <a:lnTo>
                        <a:pt x="369732" y="522469"/>
                      </a:lnTo>
                      <a:lnTo>
                        <a:pt x="423693" y="567679"/>
                      </a:lnTo>
                      <a:lnTo>
                        <a:pt x="452861" y="588097"/>
                      </a:lnTo>
                      <a:lnTo>
                        <a:pt x="489320" y="612889"/>
                      </a:lnTo>
                      <a:lnTo>
                        <a:pt x="528697" y="631848"/>
                      </a:lnTo>
                      <a:lnTo>
                        <a:pt x="573907" y="646432"/>
                      </a:lnTo>
                      <a:lnTo>
                        <a:pt x="622034" y="655183"/>
                      </a:lnTo>
                      <a:lnTo>
                        <a:pt x="674536" y="649349"/>
                      </a:lnTo>
                      <a:lnTo>
                        <a:pt x="741622" y="628932"/>
                      </a:lnTo>
                      <a:lnTo>
                        <a:pt x="799957" y="599764"/>
                      </a:lnTo>
                      <a:lnTo>
                        <a:pt x="849543" y="561846"/>
                      </a:lnTo>
                      <a:lnTo>
                        <a:pt x="894753" y="519552"/>
                      </a:lnTo>
                      <a:lnTo>
                        <a:pt x="935588" y="469967"/>
                      </a:lnTo>
                      <a:lnTo>
                        <a:pt x="969131" y="416007"/>
                      </a:lnTo>
                      <a:lnTo>
                        <a:pt x="998298" y="357671"/>
                      </a:lnTo>
                      <a:lnTo>
                        <a:pt x="1027466" y="296419"/>
                      </a:lnTo>
                      <a:lnTo>
                        <a:pt x="1053717" y="236625"/>
                      </a:lnTo>
                      <a:lnTo>
                        <a:pt x="1081427" y="175372"/>
                      </a:lnTo>
                      <a:lnTo>
                        <a:pt x="1107678" y="111203"/>
                      </a:lnTo>
                      <a:lnTo>
                        <a:pt x="1159187" y="0"/>
                      </a:lnTo>
                      <a:lnTo>
                        <a:pt x="1255887" y="0"/>
                      </a:lnTo>
                      <a:lnTo>
                        <a:pt x="1250600" y="10574"/>
                      </a:lnTo>
                      <a:lnTo>
                        <a:pt x="1218515" y="74743"/>
                      </a:lnTo>
                      <a:lnTo>
                        <a:pt x="1186431" y="140371"/>
                      </a:lnTo>
                      <a:lnTo>
                        <a:pt x="1160180" y="207457"/>
                      </a:lnTo>
                      <a:lnTo>
                        <a:pt x="1131012" y="273084"/>
                      </a:lnTo>
                      <a:lnTo>
                        <a:pt x="1101844" y="337254"/>
                      </a:lnTo>
                      <a:lnTo>
                        <a:pt x="1072676" y="399964"/>
                      </a:lnTo>
                      <a:lnTo>
                        <a:pt x="1040592" y="458300"/>
                      </a:lnTo>
                      <a:lnTo>
                        <a:pt x="1004132" y="515177"/>
                      </a:lnTo>
                      <a:lnTo>
                        <a:pt x="964755" y="567679"/>
                      </a:lnTo>
                      <a:lnTo>
                        <a:pt x="919545" y="615806"/>
                      </a:lnTo>
                      <a:lnTo>
                        <a:pt x="868502" y="655183"/>
                      </a:lnTo>
                      <a:lnTo>
                        <a:pt x="810166" y="690184"/>
                      </a:lnTo>
                      <a:lnTo>
                        <a:pt x="744539" y="719352"/>
                      </a:lnTo>
                      <a:lnTo>
                        <a:pt x="670161" y="736852"/>
                      </a:lnTo>
                      <a:lnTo>
                        <a:pt x="605991" y="739769"/>
                      </a:lnTo>
                      <a:lnTo>
                        <a:pt x="544739" y="732477"/>
                      </a:lnTo>
                      <a:lnTo>
                        <a:pt x="489320" y="710601"/>
                      </a:lnTo>
                      <a:lnTo>
                        <a:pt x="436818" y="687267"/>
                      </a:lnTo>
                      <a:lnTo>
                        <a:pt x="391608" y="658099"/>
                      </a:lnTo>
                      <a:lnTo>
                        <a:pt x="353690" y="631848"/>
                      </a:lnTo>
                      <a:lnTo>
                        <a:pt x="308480" y="591013"/>
                      </a:lnTo>
                      <a:lnTo>
                        <a:pt x="269103" y="544345"/>
                      </a:lnTo>
                      <a:lnTo>
                        <a:pt x="237019" y="490385"/>
                      </a:lnTo>
                      <a:lnTo>
                        <a:pt x="207851" y="434966"/>
                      </a:lnTo>
                      <a:lnTo>
                        <a:pt x="181600" y="376630"/>
                      </a:lnTo>
                      <a:lnTo>
                        <a:pt x="155349" y="315378"/>
                      </a:lnTo>
                      <a:lnTo>
                        <a:pt x="115972" y="227874"/>
                      </a:lnTo>
                      <a:lnTo>
                        <a:pt x="70762" y="140371"/>
                      </a:lnTo>
                      <a:lnTo>
                        <a:pt x="25552" y="5286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22"/>
                <p:cNvSpPr/>
                <p:nvPr/>
              </p:nvSpPr>
              <p:spPr>
                <a:xfrm>
                  <a:off x="323528" y="2428935"/>
                  <a:ext cx="1477349" cy="988423"/>
                </a:xfrm>
                <a:custGeom>
                  <a:rect b="b" l="l" r="r" t="t"/>
                  <a:pathLst>
                    <a:path extrusionOk="0" h="1075928" w="1608138">
                      <a:moveTo>
                        <a:pt x="1012825" y="4763"/>
                      </a:moveTo>
                      <a:lnTo>
                        <a:pt x="1062038" y="4763"/>
                      </a:lnTo>
                      <a:lnTo>
                        <a:pt x="1108075" y="17463"/>
                      </a:lnTo>
                      <a:lnTo>
                        <a:pt x="1157288" y="36513"/>
                      </a:lnTo>
                      <a:lnTo>
                        <a:pt x="1201738" y="57150"/>
                      </a:lnTo>
                      <a:lnTo>
                        <a:pt x="1241425" y="74613"/>
                      </a:lnTo>
                      <a:lnTo>
                        <a:pt x="1301750" y="106363"/>
                      </a:lnTo>
                      <a:lnTo>
                        <a:pt x="1365250" y="149225"/>
                      </a:lnTo>
                      <a:lnTo>
                        <a:pt x="1423988" y="198438"/>
                      </a:lnTo>
                      <a:lnTo>
                        <a:pt x="1474788" y="258763"/>
                      </a:lnTo>
                      <a:lnTo>
                        <a:pt x="1520826" y="328613"/>
                      </a:lnTo>
                      <a:lnTo>
                        <a:pt x="1558926" y="406400"/>
                      </a:lnTo>
                      <a:lnTo>
                        <a:pt x="1587501" y="490538"/>
                      </a:lnTo>
                      <a:lnTo>
                        <a:pt x="1604963" y="579438"/>
                      </a:lnTo>
                      <a:lnTo>
                        <a:pt x="1608138" y="677863"/>
                      </a:lnTo>
                      <a:lnTo>
                        <a:pt x="1597026" y="779463"/>
                      </a:lnTo>
                      <a:lnTo>
                        <a:pt x="1576388" y="865188"/>
                      </a:lnTo>
                      <a:lnTo>
                        <a:pt x="1547813" y="942975"/>
                      </a:lnTo>
                      <a:lnTo>
                        <a:pt x="1516063" y="1017588"/>
                      </a:lnTo>
                      <a:lnTo>
                        <a:pt x="1486893" y="1075928"/>
                      </a:lnTo>
                      <a:lnTo>
                        <a:pt x="1381632" y="1075928"/>
                      </a:lnTo>
                      <a:lnTo>
                        <a:pt x="1495426" y="830263"/>
                      </a:lnTo>
                      <a:lnTo>
                        <a:pt x="1506538" y="762000"/>
                      </a:lnTo>
                      <a:lnTo>
                        <a:pt x="1509713" y="685800"/>
                      </a:lnTo>
                      <a:lnTo>
                        <a:pt x="1506538" y="608013"/>
                      </a:lnTo>
                      <a:lnTo>
                        <a:pt x="1495426" y="536575"/>
                      </a:lnTo>
                      <a:lnTo>
                        <a:pt x="1477963" y="466725"/>
                      </a:lnTo>
                      <a:lnTo>
                        <a:pt x="1457326" y="403225"/>
                      </a:lnTo>
                      <a:lnTo>
                        <a:pt x="1431926" y="354013"/>
                      </a:lnTo>
                      <a:lnTo>
                        <a:pt x="1389063" y="296863"/>
                      </a:lnTo>
                      <a:lnTo>
                        <a:pt x="1336675" y="239713"/>
                      </a:lnTo>
                      <a:lnTo>
                        <a:pt x="1273175" y="190500"/>
                      </a:lnTo>
                      <a:lnTo>
                        <a:pt x="1201738" y="149225"/>
                      </a:lnTo>
                      <a:lnTo>
                        <a:pt x="1125538" y="127000"/>
                      </a:lnTo>
                      <a:lnTo>
                        <a:pt x="1096963" y="123825"/>
                      </a:lnTo>
                      <a:lnTo>
                        <a:pt x="1071563" y="131763"/>
                      </a:lnTo>
                      <a:lnTo>
                        <a:pt x="1042988" y="138113"/>
                      </a:lnTo>
                      <a:lnTo>
                        <a:pt x="1012825" y="146050"/>
                      </a:lnTo>
                      <a:lnTo>
                        <a:pt x="981075" y="144463"/>
                      </a:lnTo>
                      <a:lnTo>
                        <a:pt x="966788" y="127000"/>
                      </a:lnTo>
                      <a:lnTo>
                        <a:pt x="958850" y="100013"/>
                      </a:lnTo>
                      <a:lnTo>
                        <a:pt x="955675" y="71438"/>
                      </a:lnTo>
                      <a:lnTo>
                        <a:pt x="962025" y="42863"/>
                      </a:lnTo>
                      <a:lnTo>
                        <a:pt x="966788" y="17463"/>
                      </a:lnTo>
                      <a:close/>
                      <a:moveTo>
                        <a:pt x="595313" y="0"/>
                      </a:moveTo>
                      <a:lnTo>
                        <a:pt x="638175" y="4763"/>
                      </a:lnTo>
                      <a:lnTo>
                        <a:pt x="644525" y="7938"/>
                      </a:lnTo>
                      <a:lnTo>
                        <a:pt x="649288" y="11113"/>
                      </a:lnTo>
                      <a:lnTo>
                        <a:pt x="652463" y="14288"/>
                      </a:lnTo>
                      <a:lnTo>
                        <a:pt x="655638" y="14288"/>
                      </a:lnTo>
                      <a:lnTo>
                        <a:pt x="658813" y="19050"/>
                      </a:lnTo>
                      <a:lnTo>
                        <a:pt x="663575" y="25400"/>
                      </a:lnTo>
                      <a:lnTo>
                        <a:pt x="676275" y="53975"/>
                      </a:lnTo>
                      <a:lnTo>
                        <a:pt x="676275" y="85725"/>
                      </a:lnTo>
                      <a:lnTo>
                        <a:pt x="666750" y="114300"/>
                      </a:lnTo>
                      <a:lnTo>
                        <a:pt x="649288" y="138113"/>
                      </a:lnTo>
                      <a:lnTo>
                        <a:pt x="617538" y="149225"/>
                      </a:lnTo>
                      <a:lnTo>
                        <a:pt x="585788" y="149225"/>
                      </a:lnTo>
                      <a:lnTo>
                        <a:pt x="550863" y="141288"/>
                      </a:lnTo>
                      <a:lnTo>
                        <a:pt x="517525" y="131763"/>
                      </a:lnTo>
                      <a:lnTo>
                        <a:pt x="479425" y="128588"/>
                      </a:lnTo>
                      <a:lnTo>
                        <a:pt x="441325" y="131763"/>
                      </a:lnTo>
                      <a:lnTo>
                        <a:pt x="360363" y="158750"/>
                      </a:lnTo>
                      <a:lnTo>
                        <a:pt x="292100" y="198438"/>
                      </a:lnTo>
                      <a:lnTo>
                        <a:pt x="231775" y="250825"/>
                      </a:lnTo>
                      <a:lnTo>
                        <a:pt x="182563" y="307975"/>
                      </a:lnTo>
                      <a:lnTo>
                        <a:pt x="141288" y="377825"/>
                      </a:lnTo>
                      <a:lnTo>
                        <a:pt x="109538" y="455613"/>
                      </a:lnTo>
                      <a:lnTo>
                        <a:pt x="98425" y="512763"/>
                      </a:lnTo>
                      <a:lnTo>
                        <a:pt x="92075" y="576263"/>
                      </a:lnTo>
                      <a:lnTo>
                        <a:pt x="95250" y="642938"/>
                      </a:lnTo>
                      <a:lnTo>
                        <a:pt x="101600" y="709613"/>
                      </a:lnTo>
                      <a:lnTo>
                        <a:pt x="109538" y="773113"/>
                      </a:lnTo>
                      <a:lnTo>
                        <a:pt x="123825" y="825500"/>
                      </a:lnTo>
                      <a:lnTo>
                        <a:pt x="161925" y="928688"/>
                      </a:lnTo>
                      <a:lnTo>
                        <a:pt x="207963" y="1030288"/>
                      </a:lnTo>
                      <a:lnTo>
                        <a:pt x="230783" y="1075928"/>
                      </a:lnTo>
                      <a:lnTo>
                        <a:pt x="119823" y="1075928"/>
                      </a:lnTo>
                      <a:lnTo>
                        <a:pt x="101600" y="1038225"/>
                      </a:lnTo>
                      <a:lnTo>
                        <a:pt x="60325" y="938213"/>
                      </a:lnTo>
                      <a:lnTo>
                        <a:pt x="28575" y="830263"/>
                      </a:lnTo>
                      <a:lnTo>
                        <a:pt x="14288" y="769938"/>
                      </a:lnTo>
                      <a:lnTo>
                        <a:pt x="6350" y="700088"/>
                      </a:lnTo>
                      <a:lnTo>
                        <a:pt x="0" y="628650"/>
                      </a:lnTo>
                      <a:lnTo>
                        <a:pt x="0" y="554038"/>
                      </a:lnTo>
                      <a:lnTo>
                        <a:pt x="9525" y="487363"/>
                      </a:lnTo>
                      <a:lnTo>
                        <a:pt x="23813" y="423863"/>
                      </a:lnTo>
                      <a:lnTo>
                        <a:pt x="52388" y="342900"/>
                      </a:lnTo>
                      <a:lnTo>
                        <a:pt x="95250" y="271463"/>
                      </a:lnTo>
                      <a:lnTo>
                        <a:pt x="144463" y="204788"/>
                      </a:lnTo>
                      <a:lnTo>
                        <a:pt x="204788" y="146050"/>
                      </a:lnTo>
                      <a:lnTo>
                        <a:pt x="271463" y="96838"/>
                      </a:lnTo>
                      <a:lnTo>
                        <a:pt x="346075" y="63500"/>
                      </a:lnTo>
                      <a:lnTo>
                        <a:pt x="395288" y="49213"/>
                      </a:lnTo>
                      <a:lnTo>
                        <a:pt x="447675" y="36513"/>
                      </a:lnTo>
                      <a:lnTo>
                        <a:pt x="500063" y="28575"/>
                      </a:lnTo>
                      <a:lnTo>
                        <a:pt x="549275" y="174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2" name="Google Shape;302;p22"/>
              <p:cNvSpPr/>
              <p:nvPr/>
            </p:nvSpPr>
            <p:spPr>
              <a:xfrm rot="-10206105">
                <a:off x="4917292" y="4132171"/>
                <a:ext cx="1751585" cy="1751585"/>
              </a:xfrm>
              <a:prstGeom prst="blockArc">
                <a:avLst>
                  <a:gd fmla="val 7560849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 rot="-9890572">
                <a:off x="2342111" y="3372937"/>
                <a:ext cx="1751585" cy="1751585"/>
              </a:xfrm>
              <a:prstGeom prst="blockArc">
                <a:avLst>
                  <a:gd fmla="val 17343917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 rot="7548487">
                <a:off x="2339074" y="3403029"/>
                <a:ext cx="1751585" cy="1679257"/>
              </a:xfrm>
              <a:prstGeom prst="blockArc">
                <a:avLst>
                  <a:gd fmla="val 15487191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 rot="5400000">
                <a:off x="2333003" y="3403029"/>
                <a:ext cx="1751585" cy="1679257"/>
              </a:xfrm>
              <a:prstGeom prst="blockArc">
                <a:avLst>
                  <a:gd fmla="val 15101435" name="adj1"/>
                  <a:gd fmla="val 17775969" name="adj2"/>
                  <a:gd fmla="val 6203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3749238" y="3456776"/>
                <a:ext cx="443765" cy="4437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 rot="-5400000">
                <a:off x="3627701" y="3335241"/>
                <a:ext cx="686839" cy="686839"/>
              </a:xfrm>
              <a:prstGeom prst="donut">
                <a:avLst>
                  <a:gd fmla="val 6916" name="adj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8" name="Google Shape;308;p22"/>
          <p:cNvGrpSpPr/>
          <p:nvPr/>
        </p:nvGrpSpPr>
        <p:grpSpPr>
          <a:xfrm>
            <a:off x="9184763" y="3961460"/>
            <a:ext cx="2350012" cy="850601"/>
            <a:chOff x="6914356" y="4008592"/>
            <a:chExt cx="2122139" cy="850601"/>
          </a:xfrm>
        </p:grpSpPr>
        <p:sp>
          <p:nvSpPr>
            <p:cNvPr id="309" name="Google Shape;309;p22"/>
            <p:cNvSpPr txBox="1"/>
            <p:nvPr/>
          </p:nvSpPr>
          <p:spPr>
            <a:xfrm>
              <a:off x="6914356" y="4212693"/>
              <a:ext cx="2114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Antes de averiguar la reseña, </a:t>
              </a:r>
              <a:r>
                <a:rPr lang="en-US" sz="1200">
                  <a:solidFill>
                    <a:srgbClr val="3F3F3F"/>
                  </a:solidFill>
                </a:rPr>
                <a:t>teníamos</a:t>
              </a:r>
              <a:r>
                <a:rPr lang="en-US" sz="1200">
                  <a:solidFill>
                    <a:srgbClr val="3F3F3F"/>
                  </a:solidFill>
                </a:rPr>
                <a:t> que saber en </a:t>
              </a:r>
              <a:r>
                <a:rPr lang="en-US" sz="1200">
                  <a:solidFill>
                    <a:srgbClr val="3F3F3F"/>
                  </a:solidFill>
                </a:rPr>
                <a:t>qué</a:t>
              </a:r>
              <a:r>
                <a:rPr lang="en-US" sz="1200">
                  <a:solidFill>
                    <a:srgbClr val="3F3F3F"/>
                  </a:solidFill>
                </a:rPr>
                <a:t> idioma estaba escrita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Idioma de la reseña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22"/>
          <p:cNvGrpSpPr/>
          <p:nvPr/>
        </p:nvGrpSpPr>
        <p:grpSpPr>
          <a:xfrm>
            <a:off x="2936632" y="1748790"/>
            <a:ext cx="6320832" cy="524819"/>
            <a:chOff x="1927195" y="2102122"/>
            <a:chExt cx="5291700" cy="524819"/>
          </a:xfrm>
        </p:grpSpPr>
        <p:sp>
          <p:nvSpPr>
            <p:cNvPr id="312" name="Google Shape;312;p22"/>
            <p:cNvSpPr txBox="1"/>
            <p:nvPr/>
          </p:nvSpPr>
          <p:spPr>
            <a:xfrm>
              <a:off x="1927195" y="2350041"/>
              <a:ext cx="529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Por cada reseña </a:t>
              </a:r>
              <a:r>
                <a:rPr lang="en-US" sz="1200">
                  <a:solidFill>
                    <a:srgbClr val="3F3F3F"/>
                  </a:solidFill>
                </a:rPr>
                <a:t>averiguamos</a:t>
              </a:r>
              <a:r>
                <a:rPr lang="en-US" sz="1200">
                  <a:solidFill>
                    <a:srgbClr val="3F3F3F"/>
                  </a:solidFill>
                </a:rPr>
                <a:t> su sentimiento.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Sentimiento por reseña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22"/>
          <p:cNvGrpSpPr/>
          <p:nvPr/>
        </p:nvGrpSpPr>
        <p:grpSpPr>
          <a:xfrm>
            <a:off x="665958" y="3961460"/>
            <a:ext cx="2284357" cy="1035101"/>
            <a:chOff x="6914356" y="4008592"/>
            <a:chExt cx="2122139" cy="1035101"/>
          </a:xfrm>
        </p:grpSpPr>
        <p:sp>
          <p:nvSpPr>
            <p:cNvPr id="315" name="Google Shape;315;p22"/>
            <p:cNvSpPr txBox="1"/>
            <p:nvPr/>
          </p:nvSpPr>
          <p:spPr>
            <a:xfrm>
              <a:off x="6914356" y="4212693"/>
              <a:ext cx="2114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Sacamos el sentimiento de cada reseña y luego la sumamos al total de </a:t>
              </a:r>
              <a:r>
                <a:rPr lang="en-US" sz="1200">
                  <a:solidFill>
                    <a:srgbClr val="3F3F3F"/>
                  </a:solidFill>
                </a:rPr>
                <a:t>sentimientos</a:t>
              </a:r>
              <a:r>
                <a:rPr lang="en-US" sz="1200">
                  <a:solidFill>
                    <a:srgbClr val="3F3F3F"/>
                  </a:solidFill>
                </a:rPr>
                <a:t> del </a:t>
              </a:r>
              <a:r>
                <a:rPr lang="en-US" sz="1200">
                  <a:solidFill>
                    <a:srgbClr val="3F3F3F"/>
                  </a:solidFill>
                </a:rPr>
                <a:t>restaurante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Suma de sentimientos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5794822" y="2523392"/>
            <a:ext cx="602086" cy="602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2"/>
          <p:cNvSpPr/>
          <p:nvPr/>
        </p:nvSpPr>
        <p:spPr>
          <a:xfrm>
            <a:off x="3245278" y="4073462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2"/>
          <p:cNvSpPr/>
          <p:nvPr/>
        </p:nvSpPr>
        <p:spPr>
          <a:xfrm>
            <a:off x="8354163" y="4073462"/>
            <a:ext cx="602086" cy="6020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3398058" y="4229667"/>
            <a:ext cx="282720" cy="282720"/>
          </a:xfrm>
          <a:custGeom>
            <a:rect b="b" l="l" r="r" t="t"/>
            <a:pathLst>
              <a:path extrusionOk="0" h="3240000" w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8493518" y="4208399"/>
            <a:ext cx="325785" cy="325256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6008756" y="2622246"/>
            <a:ext cx="174489" cy="380433"/>
          </a:xfrm>
          <a:custGeom>
            <a:rect b="b" l="l" r="r" t="t"/>
            <a:pathLst>
              <a:path extrusionOk="0" h="3255081" w="149297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d2beb8d5c_0_11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Sentiment Analysis Results</a:t>
            </a:r>
            <a:endParaRPr/>
          </a:p>
        </p:txBody>
      </p:sp>
      <p:grpSp>
        <p:nvGrpSpPr>
          <p:cNvPr id="328" name="Google Shape;328;g15d2beb8d5c_0_115"/>
          <p:cNvGrpSpPr/>
          <p:nvPr/>
        </p:nvGrpSpPr>
        <p:grpSpPr>
          <a:xfrm>
            <a:off x="186974" y="4436087"/>
            <a:ext cx="2914901" cy="2249285"/>
            <a:chOff x="3468096" y="3002679"/>
            <a:chExt cx="4784801" cy="3684333"/>
          </a:xfrm>
        </p:grpSpPr>
        <p:sp>
          <p:nvSpPr>
            <p:cNvPr id="329" name="Google Shape;329;g15d2beb8d5c_0_115"/>
            <p:cNvSpPr/>
            <p:nvPr/>
          </p:nvSpPr>
          <p:spPr>
            <a:xfrm>
              <a:off x="3941468" y="3002679"/>
              <a:ext cx="4208978" cy="2850932"/>
            </a:xfrm>
            <a:custGeom>
              <a:rect b="b" l="l" r="r" t="t"/>
              <a:pathLst>
                <a:path extrusionOk="0" h="2180445" w="3219104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330;g15d2beb8d5c_0_115"/>
            <p:cNvGrpSpPr/>
            <p:nvPr/>
          </p:nvGrpSpPr>
          <p:grpSpPr>
            <a:xfrm>
              <a:off x="3468096" y="3406790"/>
              <a:ext cx="4784801" cy="3280222"/>
              <a:chOff x="2021691" y="2741045"/>
              <a:chExt cx="4784801" cy="3280222"/>
            </a:xfrm>
          </p:grpSpPr>
          <p:sp>
            <p:nvSpPr>
              <p:cNvPr id="331" name="Google Shape;331;g15d2beb8d5c_0_115"/>
              <p:cNvSpPr/>
              <p:nvPr/>
            </p:nvSpPr>
            <p:spPr>
              <a:xfrm rot="-4541168">
                <a:off x="2302523" y="3794939"/>
                <a:ext cx="371000" cy="150658"/>
              </a:xfrm>
              <a:custGeom>
                <a:rect b="b" l="l" r="r" t="t"/>
                <a:pathLst>
                  <a:path extrusionOk="0" h="150496" w="370601">
                    <a:moveTo>
                      <a:pt x="370601" y="60424"/>
                    </a:moveTo>
                    <a:cubicBezTo>
                      <a:pt x="303515" y="85188"/>
                      <a:pt x="289213" y="126980"/>
                      <a:pt x="257842" y="150496"/>
                    </a:cubicBezTo>
                    <a:cubicBezTo>
                      <a:pt x="161917" y="125772"/>
                      <a:pt x="148114" y="119339"/>
                      <a:pt x="231" y="111174"/>
                    </a:cubicBezTo>
                    <a:lnTo>
                      <a:pt x="0" y="0"/>
                    </a:lnTo>
                    <a:cubicBezTo>
                      <a:pt x="179632" y="15442"/>
                      <a:pt x="252676" y="23375"/>
                      <a:pt x="370601" y="604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g15d2beb8d5c_0_115"/>
              <p:cNvSpPr/>
              <p:nvPr/>
            </p:nvSpPr>
            <p:spPr>
              <a:xfrm rot="-2413676">
                <a:off x="6208392" y="4100559"/>
                <a:ext cx="126409" cy="397583"/>
              </a:xfrm>
              <a:custGeom>
                <a:rect b="b" l="l" r="r" t="t"/>
                <a:pathLst>
                  <a:path extrusionOk="0" h="398095" w="126572">
                    <a:moveTo>
                      <a:pt x="126572" y="0"/>
                    </a:moveTo>
                    <a:lnTo>
                      <a:pt x="112064" y="398095"/>
                    </a:lnTo>
                    <a:lnTo>
                      <a:pt x="1760" y="398095"/>
                    </a:lnTo>
                    <a:cubicBezTo>
                      <a:pt x="1173" y="280457"/>
                      <a:pt x="587" y="162820"/>
                      <a:pt x="0" y="45182"/>
                    </a:cubicBezTo>
                    <a:cubicBezTo>
                      <a:pt x="43576" y="19367"/>
                      <a:pt x="54998" y="21920"/>
                      <a:pt x="12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3" name="Google Shape;333;g15d2beb8d5c_0_115"/>
              <p:cNvGrpSpPr/>
              <p:nvPr/>
            </p:nvGrpSpPr>
            <p:grpSpPr>
              <a:xfrm rot="1799890">
                <a:off x="4671689" y="3039276"/>
                <a:ext cx="1738787" cy="2037068"/>
                <a:chOff x="323528" y="2428935"/>
                <a:chExt cx="1475467" cy="1728577"/>
              </a:xfrm>
            </p:grpSpPr>
            <p:sp>
              <p:nvSpPr>
                <p:cNvPr id="334" name="Google Shape;334;g15d2beb8d5c_0_115"/>
                <p:cNvSpPr/>
                <p:nvPr/>
              </p:nvSpPr>
              <p:spPr>
                <a:xfrm>
                  <a:off x="433606" y="3414044"/>
                  <a:ext cx="1262166" cy="743468"/>
                </a:xfrm>
                <a:custGeom>
                  <a:rect b="b" l="l" r="r" t="t"/>
                  <a:pathLst>
                    <a:path extrusionOk="0" h="739769" w="1255887">
                      <a:moveTo>
                        <a:pt x="0" y="0"/>
                      </a:moveTo>
                      <a:lnTo>
                        <a:pt x="101935" y="0"/>
                      </a:lnTo>
                      <a:lnTo>
                        <a:pt x="126181" y="48492"/>
                      </a:lnTo>
                      <a:lnTo>
                        <a:pt x="165558" y="135996"/>
                      </a:lnTo>
                      <a:lnTo>
                        <a:pt x="194726" y="204540"/>
                      </a:lnTo>
                      <a:lnTo>
                        <a:pt x="223893" y="276001"/>
                      </a:lnTo>
                      <a:lnTo>
                        <a:pt x="255978" y="341629"/>
                      </a:lnTo>
                      <a:lnTo>
                        <a:pt x="288062" y="408715"/>
                      </a:lnTo>
                      <a:lnTo>
                        <a:pt x="327439" y="467050"/>
                      </a:lnTo>
                      <a:lnTo>
                        <a:pt x="369732" y="522469"/>
                      </a:lnTo>
                      <a:lnTo>
                        <a:pt x="423693" y="567679"/>
                      </a:lnTo>
                      <a:lnTo>
                        <a:pt x="452861" y="588097"/>
                      </a:lnTo>
                      <a:lnTo>
                        <a:pt x="489320" y="612889"/>
                      </a:lnTo>
                      <a:lnTo>
                        <a:pt x="528697" y="631848"/>
                      </a:lnTo>
                      <a:lnTo>
                        <a:pt x="573907" y="646432"/>
                      </a:lnTo>
                      <a:lnTo>
                        <a:pt x="622034" y="655183"/>
                      </a:lnTo>
                      <a:lnTo>
                        <a:pt x="674536" y="649349"/>
                      </a:lnTo>
                      <a:lnTo>
                        <a:pt x="741622" y="628932"/>
                      </a:lnTo>
                      <a:lnTo>
                        <a:pt x="799957" y="599764"/>
                      </a:lnTo>
                      <a:lnTo>
                        <a:pt x="849543" y="561846"/>
                      </a:lnTo>
                      <a:lnTo>
                        <a:pt x="894753" y="519552"/>
                      </a:lnTo>
                      <a:lnTo>
                        <a:pt x="935588" y="469967"/>
                      </a:lnTo>
                      <a:lnTo>
                        <a:pt x="969131" y="416007"/>
                      </a:lnTo>
                      <a:lnTo>
                        <a:pt x="998298" y="357671"/>
                      </a:lnTo>
                      <a:lnTo>
                        <a:pt x="1027466" y="296419"/>
                      </a:lnTo>
                      <a:lnTo>
                        <a:pt x="1053717" y="236625"/>
                      </a:lnTo>
                      <a:lnTo>
                        <a:pt x="1081427" y="175372"/>
                      </a:lnTo>
                      <a:lnTo>
                        <a:pt x="1107678" y="111203"/>
                      </a:lnTo>
                      <a:lnTo>
                        <a:pt x="1159187" y="0"/>
                      </a:lnTo>
                      <a:lnTo>
                        <a:pt x="1255887" y="0"/>
                      </a:lnTo>
                      <a:lnTo>
                        <a:pt x="1250600" y="10574"/>
                      </a:lnTo>
                      <a:lnTo>
                        <a:pt x="1218515" y="74743"/>
                      </a:lnTo>
                      <a:lnTo>
                        <a:pt x="1186431" y="140371"/>
                      </a:lnTo>
                      <a:lnTo>
                        <a:pt x="1160180" y="207457"/>
                      </a:lnTo>
                      <a:lnTo>
                        <a:pt x="1131012" y="273084"/>
                      </a:lnTo>
                      <a:lnTo>
                        <a:pt x="1101844" y="337254"/>
                      </a:lnTo>
                      <a:lnTo>
                        <a:pt x="1072676" y="399964"/>
                      </a:lnTo>
                      <a:lnTo>
                        <a:pt x="1040592" y="458300"/>
                      </a:lnTo>
                      <a:lnTo>
                        <a:pt x="1004132" y="515177"/>
                      </a:lnTo>
                      <a:lnTo>
                        <a:pt x="964755" y="567679"/>
                      </a:lnTo>
                      <a:lnTo>
                        <a:pt x="919545" y="615806"/>
                      </a:lnTo>
                      <a:lnTo>
                        <a:pt x="868502" y="655183"/>
                      </a:lnTo>
                      <a:lnTo>
                        <a:pt x="810166" y="690184"/>
                      </a:lnTo>
                      <a:lnTo>
                        <a:pt x="744539" y="719352"/>
                      </a:lnTo>
                      <a:lnTo>
                        <a:pt x="670161" y="736852"/>
                      </a:lnTo>
                      <a:lnTo>
                        <a:pt x="605991" y="739769"/>
                      </a:lnTo>
                      <a:lnTo>
                        <a:pt x="544739" y="732477"/>
                      </a:lnTo>
                      <a:lnTo>
                        <a:pt x="489320" y="710601"/>
                      </a:lnTo>
                      <a:lnTo>
                        <a:pt x="436818" y="687267"/>
                      </a:lnTo>
                      <a:lnTo>
                        <a:pt x="391608" y="658099"/>
                      </a:lnTo>
                      <a:lnTo>
                        <a:pt x="353690" y="631848"/>
                      </a:lnTo>
                      <a:lnTo>
                        <a:pt x="308480" y="591013"/>
                      </a:lnTo>
                      <a:lnTo>
                        <a:pt x="269103" y="544345"/>
                      </a:lnTo>
                      <a:lnTo>
                        <a:pt x="237019" y="490385"/>
                      </a:lnTo>
                      <a:lnTo>
                        <a:pt x="207851" y="434966"/>
                      </a:lnTo>
                      <a:lnTo>
                        <a:pt x="181600" y="376630"/>
                      </a:lnTo>
                      <a:lnTo>
                        <a:pt x="155349" y="315378"/>
                      </a:lnTo>
                      <a:lnTo>
                        <a:pt x="115972" y="227874"/>
                      </a:lnTo>
                      <a:lnTo>
                        <a:pt x="70762" y="140371"/>
                      </a:lnTo>
                      <a:lnTo>
                        <a:pt x="25552" y="5286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g15d2beb8d5c_0_115"/>
                <p:cNvSpPr/>
                <p:nvPr/>
              </p:nvSpPr>
              <p:spPr>
                <a:xfrm>
                  <a:off x="323528" y="2428935"/>
                  <a:ext cx="1475467" cy="987164"/>
                </a:xfrm>
                <a:custGeom>
                  <a:rect b="b" l="l" r="r" t="t"/>
                  <a:pathLst>
                    <a:path extrusionOk="0" h="1075928" w="1608138">
                      <a:moveTo>
                        <a:pt x="1012825" y="4763"/>
                      </a:moveTo>
                      <a:lnTo>
                        <a:pt x="1062038" y="4763"/>
                      </a:lnTo>
                      <a:lnTo>
                        <a:pt x="1108075" y="17463"/>
                      </a:lnTo>
                      <a:lnTo>
                        <a:pt x="1157288" y="36513"/>
                      </a:lnTo>
                      <a:lnTo>
                        <a:pt x="1201738" y="57150"/>
                      </a:lnTo>
                      <a:lnTo>
                        <a:pt x="1241425" y="74613"/>
                      </a:lnTo>
                      <a:lnTo>
                        <a:pt x="1301750" y="106363"/>
                      </a:lnTo>
                      <a:lnTo>
                        <a:pt x="1365250" y="149225"/>
                      </a:lnTo>
                      <a:lnTo>
                        <a:pt x="1423988" y="198438"/>
                      </a:lnTo>
                      <a:lnTo>
                        <a:pt x="1474788" y="258763"/>
                      </a:lnTo>
                      <a:lnTo>
                        <a:pt x="1520826" y="328613"/>
                      </a:lnTo>
                      <a:lnTo>
                        <a:pt x="1558926" y="406400"/>
                      </a:lnTo>
                      <a:lnTo>
                        <a:pt x="1587501" y="490538"/>
                      </a:lnTo>
                      <a:lnTo>
                        <a:pt x="1604963" y="579438"/>
                      </a:lnTo>
                      <a:lnTo>
                        <a:pt x="1608138" y="677863"/>
                      </a:lnTo>
                      <a:lnTo>
                        <a:pt x="1597026" y="779463"/>
                      </a:lnTo>
                      <a:lnTo>
                        <a:pt x="1576388" y="865188"/>
                      </a:lnTo>
                      <a:lnTo>
                        <a:pt x="1547813" y="942975"/>
                      </a:lnTo>
                      <a:lnTo>
                        <a:pt x="1516063" y="1017588"/>
                      </a:lnTo>
                      <a:lnTo>
                        <a:pt x="1486893" y="1075928"/>
                      </a:lnTo>
                      <a:lnTo>
                        <a:pt x="1381632" y="1075928"/>
                      </a:lnTo>
                      <a:lnTo>
                        <a:pt x="1495426" y="830263"/>
                      </a:lnTo>
                      <a:lnTo>
                        <a:pt x="1506538" y="762000"/>
                      </a:lnTo>
                      <a:lnTo>
                        <a:pt x="1509713" y="685800"/>
                      </a:lnTo>
                      <a:lnTo>
                        <a:pt x="1506538" y="608013"/>
                      </a:lnTo>
                      <a:lnTo>
                        <a:pt x="1495426" y="536575"/>
                      </a:lnTo>
                      <a:lnTo>
                        <a:pt x="1477963" y="466725"/>
                      </a:lnTo>
                      <a:lnTo>
                        <a:pt x="1457326" y="403225"/>
                      </a:lnTo>
                      <a:lnTo>
                        <a:pt x="1431926" y="354013"/>
                      </a:lnTo>
                      <a:lnTo>
                        <a:pt x="1389063" y="296863"/>
                      </a:lnTo>
                      <a:lnTo>
                        <a:pt x="1336675" y="239713"/>
                      </a:lnTo>
                      <a:lnTo>
                        <a:pt x="1273175" y="190500"/>
                      </a:lnTo>
                      <a:lnTo>
                        <a:pt x="1201738" y="149225"/>
                      </a:lnTo>
                      <a:lnTo>
                        <a:pt x="1125538" y="127000"/>
                      </a:lnTo>
                      <a:lnTo>
                        <a:pt x="1096963" y="123825"/>
                      </a:lnTo>
                      <a:lnTo>
                        <a:pt x="1071563" y="131763"/>
                      </a:lnTo>
                      <a:lnTo>
                        <a:pt x="1042988" y="138113"/>
                      </a:lnTo>
                      <a:lnTo>
                        <a:pt x="1012825" y="146050"/>
                      </a:lnTo>
                      <a:lnTo>
                        <a:pt x="981075" y="144463"/>
                      </a:lnTo>
                      <a:lnTo>
                        <a:pt x="966788" y="127000"/>
                      </a:lnTo>
                      <a:lnTo>
                        <a:pt x="958850" y="100013"/>
                      </a:lnTo>
                      <a:lnTo>
                        <a:pt x="955675" y="71438"/>
                      </a:lnTo>
                      <a:lnTo>
                        <a:pt x="962025" y="42863"/>
                      </a:lnTo>
                      <a:lnTo>
                        <a:pt x="966788" y="17463"/>
                      </a:lnTo>
                      <a:close/>
                      <a:moveTo>
                        <a:pt x="595313" y="0"/>
                      </a:moveTo>
                      <a:lnTo>
                        <a:pt x="638175" y="4763"/>
                      </a:lnTo>
                      <a:lnTo>
                        <a:pt x="644525" y="7938"/>
                      </a:lnTo>
                      <a:lnTo>
                        <a:pt x="649288" y="11113"/>
                      </a:lnTo>
                      <a:lnTo>
                        <a:pt x="652463" y="14288"/>
                      </a:lnTo>
                      <a:lnTo>
                        <a:pt x="655638" y="14288"/>
                      </a:lnTo>
                      <a:lnTo>
                        <a:pt x="658813" y="19050"/>
                      </a:lnTo>
                      <a:lnTo>
                        <a:pt x="663575" y="25400"/>
                      </a:lnTo>
                      <a:lnTo>
                        <a:pt x="676275" y="53975"/>
                      </a:lnTo>
                      <a:lnTo>
                        <a:pt x="676275" y="85725"/>
                      </a:lnTo>
                      <a:lnTo>
                        <a:pt x="666750" y="114300"/>
                      </a:lnTo>
                      <a:lnTo>
                        <a:pt x="649288" y="138113"/>
                      </a:lnTo>
                      <a:lnTo>
                        <a:pt x="617538" y="149225"/>
                      </a:lnTo>
                      <a:lnTo>
                        <a:pt x="585788" y="149225"/>
                      </a:lnTo>
                      <a:lnTo>
                        <a:pt x="550863" y="141288"/>
                      </a:lnTo>
                      <a:lnTo>
                        <a:pt x="517525" y="131763"/>
                      </a:lnTo>
                      <a:lnTo>
                        <a:pt x="479425" y="128588"/>
                      </a:lnTo>
                      <a:lnTo>
                        <a:pt x="441325" y="131763"/>
                      </a:lnTo>
                      <a:lnTo>
                        <a:pt x="360363" y="158750"/>
                      </a:lnTo>
                      <a:lnTo>
                        <a:pt x="292100" y="198438"/>
                      </a:lnTo>
                      <a:lnTo>
                        <a:pt x="231775" y="250825"/>
                      </a:lnTo>
                      <a:lnTo>
                        <a:pt x="182563" y="307975"/>
                      </a:lnTo>
                      <a:lnTo>
                        <a:pt x="141288" y="377825"/>
                      </a:lnTo>
                      <a:lnTo>
                        <a:pt x="109538" y="455613"/>
                      </a:lnTo>
                      <a:lnTo>
                        <a:pt x="98425" y="512763"/>
                      </a:lnTo>
                      <a:lnTo>
                        <a:pt x="92075" y="576263"/>
                      </a:lnTo>
                      <a:lnTo>
                        <a:pt x="95250" y="642938"/>
                      </a:lnTo>
                      <a:lnTo>
                        <a:pt x="101600" y="709613"/>
                      </a:lnTo>
                      <a:lnTo>
                        <a:pt x="109538" y="773113"/>
                      </a:lnTo>
                      <a:lnTo>
                        <a:pt x="123825" y="825500"/>
                      </a:lnTo>
                      <a:lnTo>
                        <a:pt x="161925" y="928688"/>
                      </a:lnTo>
                      <a:lnTo>
                        <a:pt x="207963" y="1030288"/>
                      </a:lnTo>
                      <a:lnTo>
                        <a:pt x="230783" y="1075928"/>
                      </a:lnTo>
                      <a:lnTo>
                        <a:pt x="119823" y="1075928"/>
                      </a:lnTo>
                      <a:lnTo>
                        <a:pt x="101600" y="1038225"/>
                      </a:lnTo>
                      <a:lnTo>
                        <a:pt x="60325" y="938213"/>
                      </a:lnTo>
                      <a:lnTo>
                        <a:pt x="28575" y="830263"/>
                      </a:lnTo>
                      <a:lnTo>
                        <a:pt x="14288" y="769938"/>
                      </a:lnTo>
                      <a:lnTo>
                        <a:pt x="6350" y="700088"/>
                      </a:lnTo>
                      <a:lnTo>
                        <a:pt x="0" y="628650"/>
                      </a:lnTo>
                      <a:lnTo>
                        <a:pt x="0" y="554038"/>
                      </a:lnTo>
                      <a:lnTo>
                        <a:pt x="9525" y="487363"/>
                      </a:lnTo>
                      <a:lnTo>
                        <a:pt x="23813" y="423863"/>
                      </a:lnTo>
                      <a:lnTo>
                        <a:pt x="52388" y="342900"/>
                      </a:lnTo>
                      <a:lnTo>
                        <a:pt x="95250" y="271463"/>
                      </a:lnTo>
                      <a:lnTo>
                        <a:pt x="144463" y="204788"/>
                      </a:lnTo>
                      <a:lnTo>
                        <a:pt x="204788" y="146050"/>
                      </a:lnTo>
                      <a:lnTo>
                        <a:pt x="271463" y="96838"/>
                      </a:lnTo>
                      <a:lnTo>
                        <a:pt x="346075" y="63500"/>
                      </a:lnTo>
                      <a:lnTo>
                        <a:pt x="395288" y="49213"/>
                      </a:lnTo>
                      <a:lnTo>
                        <a:pt x="447675" y="36513"/>
                      </a:lnTo>
                      <a:lnTo>
                        <a:pt x="500063" y="28575"/>
                      </a:lnTo>
                      <a:lnTo>
                        <a:pt x="549275" y="174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6" name="Google Shape;336;g15d2beb8d5c_0_115"/>
              <p:cNvSpPr/>
              <p:nvPr/>
            </p:nvSpPr>
            <p:spPr>
              <a:xfrm rot="-10205933">
                <a:off x="4917248" y="4132022"/>
                <a:ext cx="1751690" cy="1751690"/>
              </a:xfrm>
              <a:prstGeom prst="blockArc">
                <a:avLst>
                  <a:gd fmla="val 7560849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g15d2beb8d5c_0_115"/>
              <p:cNvSpPr/>
              <p:nvPr/>
            </p:nvSpPr>
            <p:spPr>
              <a:xfrm rot="-9890424">
                <a:off x="2342009" y="3372717"/>
                <a:ext cx="1751759" cy="1751759"/>
              </a:xfrm>
              <a:prstGeom prst="blockArc">
                <a:avLst>
                  <a:gd fmla="val 17343917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g15d2beb8d5c_0_115"/>
              <p:cNvSpPr/>
              <p:nvPr/>
            </p:nvSpPr>
            <p:spPr>
              <a:xfrm rot="7548482">
                <a:off x="2339151" y="3403077"/>
                <a:ext cx="1751581" cy="1679147"/>
              </a:xfrm>
              <a:prstGeom prst="blockArc">
                <a:avLst>
                  <a:gd fmla="val 15487191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g15d2beb8d5c_0_115"/>
              <p:cNvSpPr/>
              <p:nvPr/>
            </p:nvSpPr>
            <p:spPr>
              <a:xfrm rot="5400000">
                <a:off x="2332874" y="3403015"/>
                <a:ext cx="1751700" cy="1679400"/>
              </a:xfrm>
              <a:prstGeom prst="blockArc">
                <a:avLst>
                  <a:gd fmla="val 15101435" name="adj1"/>
                  <a:gd fmla="val 17775969" name="adj2"/>
                  <a:gd fmla="val 6203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g15d2beb8d5c_0_115"/>
              <p:cNvSpPr/>
              <p:nvPr/>
            </p:nvSpPr>
            <p:spPr>
              <a:xfrm>
                <a:off x="3749238" y="3456776"/>
                <a:ext cx="443700" cy="443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g15d2beb8d5c_0_115"/>
              <p:cNvSpPr/>
              <p:nvPr/>
            </p:nvSpPr>
            <p:spPr>
              <a:xfrm rot="-5400000">
                <a:off x="3627701" y="3335380"/>
                <a:ext cx="686700" cy="686700"/>
              </a:xfrm>
              <a:prstGeom prst="donut">
                <a:avLst>
                  <a:gd fmla="val 6916" name="adj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What is Sentiment Analysis? A Complete Guide for Beginners" id="342" name="Google Shape;342;g15d2beb8d5c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450" y="2007763"/>
            <a:ext cx="5734051" cy="26475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5d2beb8d5c_0_115"/>
          <p:cNvSpPr txBox="1"/>
          <p:nvPr/>
        </p:nvSpPr>
        <p:spPr>
          <a:xfrm>
            <a:off x="4308625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17,7%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44" name="Google Shape;344;g15d2beb8d5c_0_115"/>
          <p:cNvSpPr txBox="1"/>
          <p:nvPr/>
        </p:nvSpPr>
        <p:spPr>
          <a:xfrm>
            <a:off x="5710250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1</a:t>
            </a:r>
            <a:r>
              <a:rPr b="1" lang="en-US" sz="2800">
                <a:solidFill>
                  <a:schemeClr val="accent1"/>
                </a:solidFill>
              </a:rPr>
              <a:t>2,3%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45" name="Google Shape;345;g15d2beb8d5c_0_115"/>
          <p:cNvSpPr txBox="1"/>
          <p:nvPr/>
        </p:nvSpPr>
        <p:spPr>
          <a:xfrm>
            <a:off x="7111875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74</a:t>
            </a:r>
            <a:r>
              <a:rPr b="1" lang="en-US" sz="2800">
                <a:solidFill>
                  <a:schemeClr val="accent1"/>
                </a:solidFill>
              </a:rPr>
              <a:t>,6%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46" name="Google Shape;346;g15d2beb8d5c_0_115"/>
          <p:cNvSpPr/>
          <p:nvPr/>
        </p:nvSpPr>
        <p:spPr>
          <a:xfrm>
            <a:off x="3333074" y="1120400"/>
            <a:ext cx="65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Restaurant La Palita. Rating 4/5</a:t>
            </a:r>
            <a:endParaRPr b="1"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15d2beb8d5c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025" y="5487200"/>
            <a:ext cx="5538901" cy="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d2beb8d5c_0_15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Sentiment Analysis Results</a:t>
            </a:r>
            <a:endParaRPr/>
          </a:p>
        </p:txBody>
      </p:sp>
      <p:grpSp>
        <p:nvGrpSpPr>
          <p:cNvPr id="353" name="Google Shape;353;g15d2beb8d5c_0_157"/>
          <p:cNvGrpSpPr/>
          <p:nvPr/>
        </p:nvGrpSpPr>
        <p:grpSpPr>
          <a:xfrm>
            <a:off x="186974" y="4436087"/>
            <a:ext cx="2914901" cy="2249285"/>
            <a:chOff x="3468096" y="3002679"/>
            <a:chExt cx="4784801" cy="3684333"/>
          </a:xfrm>
        </p:grpSpPr>
        <p:sp>
          <p:nvSpPr>
            <p:cNvPr id="354" name="Google Shape;354;g15d2beb8d5c_0_157"/>
            <p:cNvSpPr/>
            <p:nvPr/>
          </p:nvSpPr>
          <p:spPr>
            <a:xfrm>
              <a:off x="3941468" y="3002679"/>
              <a:ext cx="4208978" cy="2850932"/>
            </a:xfrm>
            <a:custGeom>
              <a:rect b="b" l="l" r="r" t="t"/>
              <a:pathLst>
                <a:path extrusionOk="0" h="2180445" w="3219104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Google Shape;355;g15d2beb8d5c_0_157"/>
            <p:cNvGrpSpPr/>
            <p:nvPr/>
          </p:nvGrpSpPr>
          <p:grpSpPr>
            <a:xfrm>
              <a:off x="3468096" y="3406790"/>
              <a:ext cx="4784801" cy="3280222"/>
              <a:chOff x="2021691" y="2741045"/>
              <a:chExt cx="4784801" cy="3280222"/>
            </a:xfrm>
          </p:grpSpPr>
          <p:sp>
            <p:nvSpPr>
              <p:cNvPr id="356" name="Google Shape;356;g15d2beb8d5c_0_157"/>
              <p:cNvSpPr/>
              <p:nvPr/>
            </p:nvSpPr>
            <p:spPr>
              <a:xfrm rot="-4541168">
                <a:off x="2302523" y="3794939"/>
                <a:ext cx="371000" cy="150658"/>
              </a:xfrm>
              <a:custGeom>
                <a:rect b="b" l="l" r="r" t="t"/>
                <a:pathLst>
                  <a:path extrusionOk="0" h="150496" w="370601">
                    <a:moveTo>
                      <a:pt x="370601" y="60424"/>
                    </a:moveTo>
                    <a:cubicBezTo>
                      <a:pt x="303515" y="85188"/>
                      <a:pt x="289213" y="126980"/>
                      <a:pt x="257842" y="150496"/>
                    </a:cubicBezTo>
                    <a:cubicBezTo>
                      <a:pt x="161917" y="125772"/>
                      <a:pt x="148114" y="119339"/>
                      <a:pt x="231" y="111174"/>
                    </a:cubicBezTo>
                    <a:lnTo>
                      <a:pt x="0" y="0"/>
                    </a:lnTo>
                    <a:cubicBezTo>
                      <a:pt x="179632" y="15442"/>
                      <a:pt x="252676" y="23375"/>
                      <a:pt x="370601" y="604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g15d2beb8d5c_0_157"/>
              <p:cNvSpPr/>
              <p:nvPr/>
            </p:nvSpPr>
            <p:spPr>
              <a:xfrm rot="-2413676">
                <a:off x="6208392" y="4100559"/>
                <a:ext cx="126409" cy="397583"/>
              </a:xfrm>
              <a:custGeom>
                <a:rect b="b" l="l" r="r" t="t"/>
                <a:pathLst>
                  <a:path extrusionOk="0" h="398095" w="126572">
                    <a:moveTo>
                      <a:pt x="126572" y="0"/>
                    </a:moveTo>
                    <a:lnTo>
                      <a:pt x="112064" y="398095"/>
                    </a:lnTo>
                    <a:lnTo>
                      <a:pt x="1760" y="398095"/>
                    </a:lnTo>
                    <a:cubicBezTo>
                      <a:pt x="1173" y="280457"/>
                      <a:pt x="587" y="162820"/>
                      <a:pt x="0" y="45182"/>
                    </a:cubicBezTo>
                    <a:cubicBezTo>
                      <a:pt x="43576" y="19367"/>
                      <a:pt x="54998" y="21920"/>
                      <a:pt x="12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8" name="Google Shape;358;g15d2beb8d5c_0_157"/>
              <p:cNvGrpSpPr/>
              <p:nvPr/>
            </p:nvGrpSpPr>
            <p:grpSpPr>
              <a:xfrm rot="1799890">
                <a:off x="4671689" y="3039276"/>
                <a:ext cx="1738787" cy="2037068"/>
                <a:chOff x="323528" y="2428935"/>
                <a:chExt cx="1475467" cy="1728577"/>
              </a:xfrm>
            </p:grpSpPr>
            <p:sp>
              <p:nvSpPr>
                <p:cNvPr id="359" name="Google Shape;359;g15d2beb8d5c_0_157"/>
                <p:cNvSpPr/>
                <p:nvPr/>
              </p:nvSpPr>
              <p:spPr>
                <a:xfrm>
                  <a:off x="433606" y="3414044"/>
                  <a:ext cx="1262166" cy="743468"/>
                </a:xfrm>
                <a:custGeom>
                  <a:rect b="b" l="l" r="r" t="t"/>
                  <a:pathLst>
                    <a:path extrusionOk="0" h="739769" w="1255887">
                      <a:moveTo>
                        <a:pt x="0" y="0"/>
                      </a:moveTo>
                      <a:lnTo>
                        <a:pt x="101935" y="0"/>
                      </a:lnTo>
                      <a:lnTo>
                        <a:pt x="126181" y="48492"/>
                      </a:lnTo>
                      <a:lnTo>
                        <a:pt x="165558" y="135996"/>
                      </a:lnTo>
                      <a:lnTo>
                        <a:pt x="194726" y="204540"/>
                      </a:lnTo>
                      <a:lnTo>
                        <a:pt x="223893" y="276001"/>
                      </a:lnTo>
                      <a:lnTo>
                        <a:pt x="255978" y="341629"/>
                      </a:lnTo>
                      <a:lnTo>
                        <a:pt x="288062" y="408715"/>
                      </a:lnTo>
                      <a:lnTo>
                        <a:pt x="327439" y="467050"/>
                      </a:lnTo>
                      <a:lnTo>
                        <a:pt x="369732" y="522469"/>
                      </a:lnTo>
                      <a:lnTo>
                        <a:pt x="423693" y="567679"/>
                      </a:lnTo>
                      <a:lnTo>
                        <a:pt x="452861" y="588097"/>
                      </a:lnTo>
                      <a:lnTo>
                        <a:pt x="489320" y="612889"/>
                      </a:lnTo>
                      <a:lnTo>
                        <a:pt x="528697" y="631848"/>
                      </a:lnTo>
                      <a:lnTo>
                        <a:pt x="573907" y="646432"/>
                      </a:lnTo>
                      <a:lnTo>
                        <a:pt x="622034" y="655183"/>
                      </a:lnTo>
                      <a:lnTo>
                        <a:pt x="674536" y="649349"/>
                      </a:lnTo>
                      <a:lnTo>
                        <a:pt x="741622" y="628932"/>
                      </a:lnTo>
                      <a:lnTo>
                        <a:pt x="799957" y="599764"/>
                      </a:lnTo>
                      <a:lnTo>
                        <a:pt x="849543" y="561846"/>
                      </a:lnTo>
                      <a:lnTo>
                        <a:pt x="894753" y="519552"/>
                      </a:lnTo>
                      <a:lnTo>
                        <a:pt x="935588" y="469967"/>
                      </a:lnTo>
                      <a:lnTo>
                        <a:pt x="969131" y="416007"/>
                      </a:lnTo>
                      <a:lnTo>
                        <a:pt x="998298" y="357671"/>
                      </a:lnTo>
                      <a:lnTo>
                        <a:pt x="1027466" y="296419"/>
                      </a:lnTo>
                      <a:lnTo>
                        <a:pt x="1053717" y="236625"/>
                      </a:lnTo>
                      <a:lnTo>
                        <a:pt x="1081427" y="175372"/>
                      </a:lnTo>
                      <a:lnTo>
                        <a:pt x="1107678" y="111203"/>
                      </a:lnTo>
                      <a:lnTo>
                        <a:pt x="1159187" y="0"/>
                      </a:lnTo>
                      <a:lnTo>
                        <a:pt x="1255887" y="0"/>
                      </a:lnTo>
                      <a:lnTo>
                        <a:pt x="1250600" y="10574"/>
                      </a:lnTo>
                      <a:lnTo>
                        <a:pt x="1218515" y="74743"/>
                      </a:lnTo>
                      <a:lnTo>
                        <a:pt x="1186431" y="140371"/>
                      </a:lnTo>
                      <a:lnTo>
                        <a:pt x="1160180" y="207457"/>
                      </a:lnTo>
                      <a:lnTo>
                        <a:pt x="1131012" y="273084"/>
                      </a:lnTo>
                      <a:lnTo>
                        <a:pt x="1101844" y="337254"/>
                      </a:lnTo>
                      <a:lnTo>
                        <a:pt x="1072676" y="399964"/>
                      </a:lnTo>
                      <a:lnTo>
                        <a:pt x="1040592" y="458300"/>
                      </a:lnTo>
                      <a:lnTo>
                        <a:pt x="1004132" y="515177"/>
                      </a:lnTo>
                      <a:lnTo>
                        <a:pt x="964755" y="567679"/>
                      </a:lnTo>
                      <a:lnTo>
                        <a:pt x="919545" y="615806"/>
                      </a:lnTo>
                      <a:lnTo>
                        <a:pt x="868502" y="655183"/>
                      </a:lnTo>
                      <a:lnTo>
                        <a:pt x="810166" y="690184"/>
                      </a:lnTo>
                      <a:lnTo>
                        <a:pt x="744539" y="719352"/>
                      </a:lnTo>
                      <a:lnTo>
                        <a:pt x="670161" y="736852"/>
                      </a:lnTo>
                      <a:lnTo>
                        <a:pt x="605991" y="739769"/>
                      </a:lnTo>
                      <a:lnTo>
                        <a:pt x="544739" y="732477"/>
                      </a:lnTo>
                      <a:lnTo>
                        <a:pt x="489320" y="710601"/>
                      </a:lnTo>
                      <a:lnTo>
                        <a:pt x="436818" y="687267"/>
                      </a:lnTo>
                      <a:lnTo>
                        <a:pt x="391608" y="658099"/>
                      </a:lnTo>
                      <a:lnTo>
                        <a:pt x="353690" y="631848"/>
                      </a:lnTo>
                      <a:lnTo>
                        <a:pt x="308480" y="591013"/>
                      </a:lnTo>
                      <a:lnTo>
                        <a:pt x="269103" y="544345"/>
                      </a:lnTo>
                      <a:lnTo>
                        <a:pt x="237019" y="490385"/>
                      </a:lnTo>
                      <a:lnTo>
                        <a:pt x="207851" y="434966"/>
                      </a:lnTo>
                      <a:lnTo>
                        <a:pt x="181600" y="376630"/>
                      </a:lnTo>
                      <a:lnTo>
                        <a:pt x="155349" y="315378"/>
                      </a:lnTo>
                      <a:lnTo>
                        <a:pt x="115972" y="227874"/>
                      </a:lnTo>
                      <a:lnTo>
                        <a:pt x="70762" y="140371"/>
                      </a:lnTo>
                      <a:lnTo>
                        <a:pt x="25552" y="5286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g15d2beb8d5c_0_157"/>
                <p:cNvSpPr/>
                <p:nvPr/>
              </p:nvSpPr>
              <p:spPr>
                <a:xfrm>
                  <a:off x="323528" y="2428935"/>
                  <a:ext cx="1475467" cy="987164"/>
                </a:xfrm>
                <a:custGeom>
                  <a:rect b="b" l="l" r="r" t="t"/>
                  <a:pathLst>
                    <a:path extrusionOk="0" h="1075928" w="1608138">
                      <a:moveTo>
                        <a:pt x="1012825" y="4763"/>
                      </a:moveTo>
                      <a:lnTo>
                        <a:pt x="1062038" y="4763"/>
                      </a:lnTo>
                      <a:lnTo>
                        <a:pt x="1108075" y="17463"/>
                      </a:lnTo>
                      <a:lnTo>
                        <a:pt x="1157288" y="36513"/>
                      </a:lnTo>
                      <a:lnTo>
                        <a:pt x="1201738" y="57150"/>
                      </a:lnTo>
                      <a:lnTo>
                        <a:pt x="1241425" y="74613"/>
                      </a:lnTo>
                      <a:lnTo>
                        <a:pt x="1301750" y="106363"/>
                      </a:lnTo>
                      <a:lnTo>
                        <a:pt x="1365250" y="149225"/>
                      </a:lnTo>
                      <a:lnTo>
                        <a:pt x="1423988" y="198438"/>
                      </a:lnTo>
                      <a:lnTo>
                        <a:pt x="1474788" y="258763"/>
                      </a:lnTo>
                      <a:lnTo>
                        <a:pt x="1520826" y="328613"/>
                      </a:lnTo>
                      <a:lnTo>
                        <a:pt x="1558926" y="406400"/>
                      </a:lnTo>
                      <a:lnTo>
                        <a:pt x="1587501" y="490538"/>
                      </a:lnTo>
                      <a:lnTo>
                        <a:pt x="1604963" y="579438"/>
                      </a:lnTo>
                      <a:lnTo>
                        <a:pt x="1608138" y="677863"/>
                      </a:lnTo>
                      <a:lnTo>
                        <a:pt x="1597026" y="779463"/>
                      </a:lnTo>
                      <a:lnTo>
                        <a:pt x="1576388" y="865188"/>
                      </a:lnTo>
                      <a:lnTo>
                        <a:pt x="1547813" y="942975"/>
                      </a:lnTo>
                      <a:lnTo>
                        <a:pt x="1516063" y="1017588"/>
                      </a:lnTo>
                      <a:lnTo>
                        <a:pt x="1486893" y="1075928"/>
                      </a:lnTo>
                      <a:lnTo>
                        <a:pt x="1381632" y="1075928"/>
                      </a:lnTo>
                      <a:lnTo>
                        <a:pt x="1495426" y="830263"/>
                      </a:lnTo>
                      <a:lnTo>
                        <a:pt x="1506538" y="762000"/>
                      </a:lnTo>
                      <a:lnTo>
                        <a:pt x="1509713" y="685800"/>
                      </a:lnTo>
                      <a:lnTo>
                        <a:pt x="1506538" y="608013"/>
                      </a:lnTo>
                      <a:lnTo>
                        <a:pt x="1495426" y="536575"/>
                      </a:lnTo>
                      <a:lnTo>
                        <a:pt x="1477963" y="466725"/>
                      </a:lnTo>
                      <a:lnTo>
                        <a:pt x="1457326" y="403225"/>
                      </a:lnTo>
                      <a:lnTo>
                        <a:pt x="1431926" y="354013"/>
                      </a:lnTo>
                      <a:lnTo>
                        <a:pt x="1389063" y="296863"/>
                      </a:lnTo>
                      <a:lnTo>
                        <a:pt x="1336675" y="239713"/>
                      </a:lnTo>
                      <a:lnTo>
                        <a:pt x="1273175" y="190500"/>
                      </a:lnTo>
                      <a:lnTo>
                        <a:pt x="1201738" y="149225"/>
                      </a:lnTo>
                      <a:lnTo>
                        <a:pt x="1125538" y="127000"/>
                      </a:lnTo>
                      <a:lnTo>
                        <a:pt x="1096963" y="123825"/>
                      </a:lnTo>
                      <a:lnTo>
                        <a:pt x="1071563" y="131763"/>
                      </a:lnTo>
                      <a:lnTo>
                        <a:pt x="1042988" y="138113"/>
                      </a:lnTo>
                      <a:lnTo>
                        <a:pt x="1012825" y="146050"/>
                      </a:lnTo>
                      <a:lnTo>
                        <a:pt x="981075" y="144463"/>
                      </a:lnTo>
                      <a:lnTo>
                        <a:pt x="966788" y="127000"/>
                      </a:lnTo>
                      <a:lnTo>
                        <a:pt x="958850" y="100013"/>
                      </a:lnTo>
                      <a:lnTo>
                        <a:pt x="955675" y="71438"/>
                      </a:lnTo>
                      <a:lnTo>
                        <a:pt x="962025" y="42863"/>
                      </a:lnTo>
                      <a:lnTo>
                        <a:pt x="966788" y="17463"/>
                      </a:lnTo>
                      <a:close/>
                      <a:moveTo>
                        <a:pt x="595313" y="0"/>
                      </a:moveTo>
                      <a:lnTo>
                        <a:pt x="638175" y="4763"/>
                      </a:lnTo>
                      <a:lnTo>
                        <a:pt x="644525" y="7938"/>
                      </a:lnTo>
                      <a:lnTo>
                        <a:pt x="649288" y="11113"/>
                      </a:lnTo>
                      <a:lnTo>
                        <a:pt x="652463" y="14288"/>
                      </a:lnTo>
                      <a:lnTo>
                        <a:pt x="655638" y="14288"/>
                      </a:lnTo>
                      <a:lnTo>
                        <a:pt x="658813" y="19050"/>
                      </a:lnTo>
                      <a:lnTo>
                        <a:pt x="663575" y="25400"/>
                      </a:lnTo>
                      <a:lnTo>
                        <a:pt x="676275" y="53975"/>
                      </a:lnTo>
                      <a:lnTo>
                        <a:pt x="676275" y="85725"/>
                      </a:lnTo>
                      <a:lnTo>
                        <a:pt x="666750" y="114300"/>
                      </a:lnTo>
                      <a:lnTo>
                        <a:pt x="649288" y="138113"/>
                      </a:lnTo>
                      <a:lnTo>
                        <a:pt x="617538" y="149225"/>
                      </a:lnTo>
                      <a:lnTo>
                        <a:pt x="585788" y="149225"/>
                      </a:lnTo>
                      <a:lnTo>
                        <a:pt x="550863" y="141288"/>
                      </a:lnTo>
                      <a:lnTo>
                        <a:pt x="517525" y="131763"/>
                      </a:lnTo>
                      <a:lnTo>
                        <a:pt x="479425" y="128588"/>
                      </a:lnTo>
                      <a:lnTo>
                        <a:pt x="441325" y="131763"/>
                      </a:lnTo>
                      <a:lnTo>
                        <a:pt x="360363" y="158750"/>
                      </a:lnTo>
                      <a:lnTo>
                        <a:pt x="292100" y="198438"/>
                      </a:lnTo>
                      <a:lnTo>
                        <a:pt x="231775" y="250825"/>
                      </a:lnTo>
                      <a:lnTo>
                        <a:pt x="182563" y="307975"/>
                      </a:lnTo>
                      <a:lnTo>
                        <a:pt x="141288" y="377825"/>
                      </a:lnTo>
                      <a:lnTo>
                        <a:pt x="109538" y="455613"/>
                      </a:lnTo>
                      <a:lnTo>
                        <a:pt x="98425" y="512763"/>
                      </a:lnTo>
                      <a:lnTo>
                        <a:pt x="92075" y="576263"/>
                      </a:lnTo>
                      <a:lnTo>
                        <a:pt x="95250" y="642938"/>
                      </a:lnTo>
                      <a:lnTo>
                        <a:pt x="101600" y="709613"/>
                      </a:lnTo>
                      <a:lnTo>
                        <a:pt x="109538" y="773113"/>
                      </a:lnTo>
                      <a:lnTo>
                        <a:pt x="123825" y="825500"/>
                      </a:lnTo>
                      <a:lnTo>
                        <a:pt x="161925" y="928688"/>
                      </a:lnTo>
                      <a:lnTo>
                        <a:pt x="207963" y="1030288"/>
                      </a:lnTo>
                      <a:lnTo>
                        <a:pt x="230783" y="1075928"/>
                      </a:lnTo>
                      <a:lnTo>
                        <a:pt x="119823" y="1075928"/>
                      </a:lnTo>
                      <a:lnTo>
                        <a:pt x="101600" y="1038225"/>
                      </a:lnTo>
                      <a:lnTo>
                        <a:pt x="60325" y="938213"/>
                      </a:lnTo>
                      <a:lnTo>
                        <a:pt x="28575" y="830263"/>
                      </a:lnTo>
                      <a:lnTo>
                        <a:pt x="14288" y="769938"/>
                      </a:lnTo>
                      <a:lnTo>
                        <a:pt x="6350" y="700088"/>
                      </a:lnTo>
                      <a:lnTo>
                        <a:pt x="0" y="628650"/>
                      </a:lnTo>
                      <a:lnTo>
                        <a:pt x="0" y="554038"/>
                      </a:lnTo>
                      <a:lnTo>
                        <a:pt x="9525" y="487363"/>
                      </a:lnTo>
                      <a:lnTo>
                        <a:pt x="23813" y="423863"/>
                      </a:lnTo>
                      <a:lnTo>
                        <a:pt x="52388" y="342900"/>
                      </a:lnTo>
                      <a:lnTo>
                        <a:pt x="95250" y="271463"/>
                      </a:lnTo>
                      <a:lnTo>
                        <a:pt x="144463" y="204788"/>
                      </a:lnTo>
                      <a:lnTo>
                        <a:pt x="204788" y="146050"/>
                      </a:lnTo>
                      <a:lnTo>
                        <a:pt x="271463" y="96838"/>
                      </a:lnTo>
                      <a:lnTo>
                        <a:pt x="346075" y="63500"/>
                      </a:lnTo>
                      <a:lnTo>
                        <a:pt x="395288" y="49213"/>
                      </a:lnTo>
                      <a:lnTo>
                        <a:pt x="447675" y="36513"/>
                      </a:lnTo>
                      <a:lnTo>
                        <a:pt x="500063" y="28575"/>
                      </a:lnTo>
                      <a:lnTo>
                        <a:pt x="549275" y="174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1" name="Google Shape;361;g15d2beb8d5c_0_157"/>
              <p:cNvSpPr/>
              <p:nvPr/>
            </p:nvSpPr>
            <p:spPr>
              <a:xfrm rot="-10205933">
                <a:off x="4917248" y="4132022"/>
                <a:ext cx="1751690" cy="1751690"/>
              </a:xfrm>
              <a:prstGeom prst="blockArc">
                <a:avLst>
                  <a:gd fmla="val 7560849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g15d2beb8d5c_0_157"/>
              <p:cNvSpPr/>
              <p:nvPr/>
            </p:nvSpPr>
            <p:spPr>
              <a:xfrm rot="-9890424">
                <a:off x="2342009" y="3372717"/>
                <a:ext cx="1751759" cy="1751759"/>
              </a:xfrm>
              <a:prstGeom prst="blockArc">
                <a:avLst>
                  <a:gd fmla="val 17343917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g15d2beb8d5c_0_157"/>
              <p:cNvSpPr/>
              <p:nvPr/>
            </p:nvSpPr>
            <p:spPr>
              <a:xfrm rot="7548482">
                <a:off x="2339151" y="3403077"/>
                <a:ext cx="1751581" cy="1679147"/>
              </a:xfrm>
              <a:prstGeom prst="blockArc">
                <a:avLst>
                  <a:gd fmla="val 15487191" name="adj1"/>
                  <a:gd fmla="val 11645" name="adj2"/>
                  <a:gd fmla="val 6412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g15d2beb8d5c_0_157"/>
              <p:cNvSpPr/>
              <p:nvPr/>
            </p:nvSpPr>
            <p:spPr>
              <a:xfrm rot="5400000">
                <a:off x="2332874" y="3403015"/>
                <a:ext cx="1751700" cy="1679400"/>
              </a:xfrm>
              <a:prstGeom prst="blockArc">
                <a:avLst>
                  <a:gd fmla="val 15101435" name="adj1"/>
                  <a:gd fmla="val 17775969" name="adj2"/>
                  <a:gd fmla="val 6203" name="adj3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g15d2beb8d5c_0_157"/>
              <p:cNvSpPr/>
              <p:nvPr/>
            </p:nvSpPr>
            <p:spPr>
              <a:xfrm>
                <a:off x="3749238" y="3456776"/>
                <a:ext cx="443700" cy="443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g15d2beb8d5c_0_157"/>
              <p:cNvSpPr/>
              <p:nvPr/>
            </p:nvSpPr>
            <p:spPr>
              <a:xfrm rot="-5400000">
                <a:off x="3627701" y="3335380"/>
                <a:ext cx="686700" cy="686700"/>
              </a:xfrm>
              <a:prstGeom prst="donut">
                <a:avLst>
                  <a:gd fmla="val 6916" name="adj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7" name="Google Shape;367;g15d2beb8d5c_0_157"/>
          <p:cNvSpPr/>
          <p:nvPr/>
        </p:nvSpPr>
        <p:spPr>
          <a:xfrm>
            <a:off x="3689975" y="1111900"/>
            <a:ext cx="56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4"/>
                </a:solidFill>
              </a:rPr>
              <a:t>Restaurant Deli. Rating 2/5</a:t>
            </a:r>
            <a:endParaRPr b="1" sz="2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5d2beb8d5c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95" y="5760850"/>
            <a:ext cx="41719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Sentiment Analysis? A Complete Guide for Beginners" id="369" name="Google Shape;369;g15d2beb8d5c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450" y="2007763"/>
            <a:ext cx="5734051" cy="264751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5d2beb8d5c_0_157"/>
          <p:cNvSpPr txBox="1"/>
          <p:nvPr/>
        </p:nvSpPr>
        <p:spPr>
          <a:xfrm>
            <a:off x="4308625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72,2%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71" name="Google Shape;371;g15d2beb8d5c_0_157"/>
          <p:cNvSpPr txBox="1"/>
          <p:nvPr/>
        </p:nvSpPr>
        <p:spPr>
          <a:xfrm>
            <a:off x="5710250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22,2%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72" name="Google Shape;372;g15d2beb8d5c_0_157"/>
          <p:cNvSpPr txBox="1"/>
          <p:nvPr/>
        </p:nvSpPr>
        <p:spPr>
          <a:xfrm>
            <a:off x="7111875" y="3973425"/>
            <a:ext cx="13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5,5%</a:t>
            </a:r>
            <a:endParaRPr b="1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Que es un buen restaurante</a:t>
            </a:r>
            <a:endParaRPr/>
          </a:p>
        </p:txBody>
      </p:sp>
      <p:grpSp>
        <p:nvGrpSpPr>
          <p:cNvPr id="378" name="Google Shape;378;p7"/>
          <p:cNvGrpSpPr/>
          <p:nvPr/>
        </p:nvGrpSpPr>
        <p:grpSpPr>
          <a:xfrm>
            <a:off x="323529" y="1300005"/>
            <a:ext cx="4516200" cy="4877411"/>
            <a:chOff x="323529" y="1300005"/>
            <a:chExt cx="4516200" cy="4877411"/>
          </a:xfrm>
        </p:grpSpPr>
        <p:grpSp>
          <p:nvGrpSpPr>
            <p:cNvPr id="379" name="Google Shape;379;p7"/>
            <p:cNvGrpSpPr/>
            <p:nvPr/>
          </p:nvGrpSpPr>
          <p:grpSpPr>
            <a:xfrm>
              <a:off x="846996" y="3192064"/>
              <a:ext cx="3992733" cy="2985352"/>
              <a:chOff x="6221919" y="4549629"/>
              <a:chExt cx="2918117" cy="2181865"/>
            </a:xfrm>
          </p:grpSpPr>
          <p:sp>
            <p:nvSpPr>
              <p:cNvPr id="380" name="Google Shape;380;p7"/>
              <p:cNvSpPr/>
              <p:nvPr/>
            </p:nvSpPr>
            <p:spPr>
              <a:xfrm>
                <a:off x="6221919" y="4549629"/>
                <a:ext cx="2918117" cy="2181865"/>
              </a:xfrm>
              <a:custGeom>
                <a:rect b="b" l="l" r="r" t="t"/>
                <a:pathLst>
                  <a:path extrusionOk="0" h="4244730" w="5677079">
                    <a:moveTo>
                      <a:pt x="5675238" y="1960820"/>
                    </a:moveTo>
                    <a:cubicBezTo>
                      <a:pt x="5674012" y="1925123"/>
                      <a:pt x="5670406" y="1889139"/>
                      <a:pt x="5658436" y="1855101"/>
                    </a:cubicBezTo>
                    <a:cubicBezTo>
                      <a:pt x="5644590" y="1815727"/>
                      <a:pt x="5602692" y="1805919"/>
                      <a:pt x="5572260" y="1834332"/>
                    </a:cubicBezTo>
                    <a:cubicBezTo>
                      <a:pt x="5556034" y="1849404"/>
                      <a:pt x="5546804" y="1869091"/>
                      <a:pt x="5540819" y="1889932"/>
                    </a:cubicBezTo>
                    <a:cubicBezTo>
                      <a:pt x="5535698" y="1907744"/>
                      <a:pt x="5529352" y="1911926"/>
                      <a:pt x="5511252" y="1901831"/>
                    </a:cubicBezTo>
                    <a:cubicBezTo>
                      <a:pt x="5376904" y="1826977"/>
                      <a:pt x="5242052" y="1753132"/>
                      <a:pt x="5107128" y="1679360"/>
                    </a:cubicBezTo>
                    <a:cubicBezTo>
                      <a:pt x="5094363" y="1672365"/>
                      <a:pt x="5087152" y="1663856"/>
                      <a:pt x="5085277" y="1648784"/>
                    </a:cubicBezTo>
                    <a:cubicBezTo>
                      <a:pt x="5070926" y="1534628"/>
                      <a:pt x="5042658" y="1423790"/>
                      <a:pt x="5003212" y="1315764"/>
                    </a:cubicBezTo>
                    <a:cubicBezTo>
                      <a:pt x="4996361" y="1297086"/>
                      <a:pt x="4993188" y="1279851"/>
                      <a:pt x="4997443" y="1259371"/>
                    </a:cubicBezTo>
                    <a:cubicBezTo>
                      <a:pt x="5006096" y="1217329"/>
                      <a:pt x="5011289" y="1174637"/>
                      <a:pt x="5016986" y="1132019"/>
                    </a:cubicBezTo>
                    <a:cubicBezTo>
                      <a:pt x="5037466" y="978849"/>
                      <a:pt x="5057081" y="825608"/>
                      <a:pt x="5068475" y="671357"/>
                    </a:cubicBezTo>
                    <a:cubicBezTo>
                      <a:pt x="5077705" y="546456"/>
                      <a:pt x="5084556" y="421627"/>
                      <a:pt x="5071648" y="296799"/>
                    </a:cubicBezTo>
                    <a:cubicBezTo>
                      <a:pt x="5067753" y="259372"/>
                      <a:pt x="5062345" y="221440"/>
                      <a:pt x="5045326" y="186754"/>
                    </a:cubicBezTo>
                    <a:cubicBezTo>
                      <a:pt x="5028019" y="151562"/>
                      <a:pt x="5006385" y="140168"/>
                      <a:pt x="4968525" y="144928"/>
                    </a:cubicBezTo>
                    <a:cubicBezTo>
                      <a:pt x="4911483" y="152139"/>
                      <a:pt x="4855812" y="165552"/>
                      <a:pt x="4801438" y="183941"/>
                    </a:cubicBezTo>
                    <a:cubicBezTo>
                      <a:pt x="4635937" y="240046"/>
                      <a:pt x="4479307" y="316270"/>
                      <a:pt x="4325128" y="397542"/>
                    </a:cubicBezTo>
                    <a:cubicBezTo>
                      <a:pt x="4299960" y="410810"/>
                      <a:pt x="4283374" y="410450"/>
                      <a:pt x="4259721" y="394657"/>
                    </a:cubicBezTo>
                    <a:cubicBezTo>
                      <a:pt x="3965137" y="198292"/>
                      <a:pt x="3641203" y="78583"/>
                      <a:pt x="3291669" y="25652"/>
                    </a:cubicBezTo>
                    <a:cubicBezTo>
                      <a:pt x="3134966" y="1927"/>
                      <a:pt x="2977397" y="-2328"/>
                      <a:pt x="2819397" y="989"/>
                    </a:cubicBezTo>
                    <a:cubicBezTo>
                      <a:pt x="2803171" y="-309"/>
                      <a:pt x="2127611" y="37695"/>
                      <a:pt x="1618850" y="371148"/>
                    </a:cubicBezTo>
                    <a:cubicBezTo>
                      <a:pt x="1265926" y="602488"/>
                      <a:pt x="998818" y="904284"/>
                      <a:pt x="845721" y="1300764"/>
                    </a:cubicBezTo>
                    <a:cubicBezTo>
                      <a:pt x="804400" y="1407781"/>
                      <a:pt x="773823" y="1518187"/>
                      <a:pt x="761059" y="1632775"/>
                    </a:cubicBezTo>
                    <a:cubicBezTo>
                      <a:pt x="756156" y="1632198"/>
                      <a:pt x="750242" y="1633208"/>
                      <a:pt x="746420" y="1630900"/>
                    </a:cubicBezTo>
                    <a:cubicBezTo>
                      <a:pt x="695148" y="1599819"/>
                      <a:pt x="656927" y="1556767"/>
                      <a:pt x="629452" y="1503620"/>
                    </a:cubicBezTo>
                    <a:cubicBezTo>
                      <a:pt x="622241" y="1489702"/>
                      <a:pt x="629164" y="1480760"/>
                      <a:pt x="636159" y="1470231"/>
                    </a:cubicBezTo>
                    <a:cubicBezTo>
                      <a:pt x="681157" y="1402733"/>
                      <a:pt x="722046" y="1332855"/>
                      <a:pt x="751036" y="1256919"/>
                    </a:cubicBezTo>
                    <a:cubicBezTo>
                      <a:pt x="782693" y="1173988"/>
                      <a:pt x="805986" y="1090409"/>
                      <a:pt x="780602" y="999762"/>
                    </a:cubicBezTo>
                    <a:cubicBezTo>
                      <a:pt x="749954" y="890294"/>
                      <a:pt x="567146" y="804046"/>
                      <a:pt x="458254" y="882145"/>
                    </a:cubicBezTo>
                    <a:cubicBezTo>
                      <a:pt x="370492" y="945100"/>
                      <a:pt x="335950" y="1036179"/>
                      <a:pt x="324412" y="1137788"/>
                    </a:cubicBezTo>
                    <a:cubicBezTo>
                      <a:pt x="312152" y="1245381"/>
                      <a:pt x="342368" y="1344897"/>
                      <a:pt x="393929" y="1438212"/>
                    </a:cubicBezTo>
                    <a:cubicBezTo>
                      <a:pt x="404386" y="1457106"/>
                      <a:pt x="399698" y="1461794"/>
                      <a:pt x="382463" y="1467202"/>
                    </a:cubicBezTo>
                    <a:cubicBezTo>
                      <a:pt x="286191" y="1497273"/>
                      <a:pt x="198934" y="1479678"/>
                      <a:pt x="119176" y="1419319"/>
                    </a:cubicBezTo>
                    <a:cubicBezTo>
                      <a:pt x="71221" y="1382974"/>
                      <a:pt x="34948" y="1336388"/>
                      <a:pt x="2064" y="1285043"/>
                    </a:cubicBezTo>
                    <a:cubicBezTo>
                      <a:pt x="910" y="1288793"/>
                      <a:pt x="-244" y="1290596"/>
                      <a:pt x="45" y="1292038"/>
                    </a:cubicBezTo>
                    <a:cubicBezTo>
                      <a:pt x="3218" y="1306028"/>
                      <a:pt x="6102" y="1320018"/>
                      <a:pt x="9997" y="1333792"/>
                    </a:cubicBezTo>
                    <a:cubicBezTo>
                      <a:pt x="34443" y="1419824"/>
                      <a:pt x="70211" y="1499653"/>
                      <a:pt x="139729" y="1559508"/>
                    </a:cubicBezTo>
                    <a:cubicBezTo>
                      <a:pt x="236433" y="1642655"/>
                      <a:pt x="350300" y="1654265"/>
                      <a:pt x="469576" y="1632054"/>
                    </a:cubicBezTo>
                    <a:cubicBezTo>
                      <a:pt x="500729" y="1626285"/>
                      <a:pt x="515080" y="1633857"/>
                      <a:pt x="525032" y="1660539"/>
                    </a:cubicBezTo>
                    <a:cubicBezTo>
                      <a:pt x="527484" y="1667173"/>
                      <a:pt x="531666" y="1673303"/>
                      <a:pt x="535560" y="1679216"/>
                    </a:cubicBezTo>
                    <a:cubicBezTo>
                      <a:pt x="585391" y="1754863"/>
                      <a:pt x="649355" y="1810463"/>
                      <a:pt x="742238" y="1825102"/>
                    </a:cubicBezTo>
                    <a:cubicBezTo>
                      <a:pt x="742238" y="1825102"/>
                      <a:pt x="742238" y="1825102"/>
                      <a:pt x="742238" y="1825102"/>
                    </a:cubicBezTo>
                    <a:cubicBezTo>
                      <a:pt x="744257" y="1885533"/>
                      <a:pt x="742165" y="1945820"/>
                      <a:pt x="746781" y="2006396"/>
                    </a:cubicBezTo>
                    <a:cubicBezTo>
                      <a:pt x="761997" y="2204708"/>
                      <a:pt x="812620" y="2393285"/>
                      <a:pt x="896344" y="2573136"/>
                    </a:cubicBezTo>
                    <a:cubicBezTo>
                      <a:pt x="1017423" y="2833394"/>
                      <a:pt x="1192947" y="3051177"/>
                      <a:pt x="1414192" y="3233047"/>
                    </a:cubicBezTo>
                    <a:cubicBezTo>
                      <a:pt x="1427749" y="3244225"/>
                      <a:pt x="1441018" y="3254897"/>
                      <a:pt x="1444407" y="3273935"/>
                    </a:cubicBezTo>
                    <a:cubicBezTo>
                      <a:pt x="1456378" y="3341362"/>
                      <a:pt x="1468133" y="3408860"/>
                      <a:pt x="1481402" y="3475998"/>
                    </a:cubicBezTo>
                    <a:cubicBezTo>
                      <a:pt x="1518612" y="3663709"/>
                      <a:pt x="1560294" y="3850411"/>
                      <a:pt x="1624115" y="4031272"/>
                    </a:cubicBezTo>
                    <a:cubicBezTo>
                      <a:pt x="1645965" y="4093146"/>
                      <a:pt x="1670628" y="4154010"/>
                      <a:pt x="1708632" y="4208311"/>
                    </a:cubicBezTo>
                    <a:cubicBezTo>
                      <a:pt x="1725218" y="4232036"/>
                      <a:pt x="1745121" y="4244945"/>
                      <a:pt x="1777500" y="4244728"/>
                    </a:cubicBezTo>
                    <a:cubicBezTo>
                      <a:pt x="2022830" y="4243214"/>
                      <a:pt x="2268233" y="4244007"/>
                      <a:pt x="2513563" y="4243791"/>
                    </a:cubicBezTo>
                    <a:cubicBezTo>
                      <a:pt x="2525462" y="4243791"/>
                      <a:pt x="2538298" y="4247613"/>
                      <a:pt x="2549259" y="4239248"/>
                    </a:cubicBezTo>
                    <a:cubicBezTo>
                      <a:pt x="2580124" y="4222734"/>
                      <a:pt x="2594258" y="4192302"/>
                      <a:pt x="2609042" y="4163673"/>
                    </a:cubicBezTo>
                    <a:cubicBezTo>
                      <a:pt x="2674160" y="4037546"/>
                      <a:pt x="2712092" y="3901900"/>
                      <a:pt x="2745120" y="3764668"/>
                    </a:cubicBezTo>
                    <a:cubicBezTo>
                      <a:pt x="2745120" y="3764668"/>
                      <a:pt x="2745120" y="3764668"/>
                      <a:pt x="2745120" y="3764668"/>
                    </a:cubicBezTo>
                    <a:cubicBezTo>
                      <a:pt x="2751610" y="3748082"/>
                      <a:pt x="2765816" y="3750895"/>
                      <a:pt x="2778869" y="3751327"/>
                    </a:cubicBezTo>
                    <a:cubicBezTo>
                      <a:pt x="2916245" y="3756375"/>
                      <a:pt x="3053550" y="3756664"/>
                      <a:pt x="3190277" y="3739789"/>
                    </a:cubicBezTo>
                    <a:cubicBezTo>
                      <a:pt x="3205709" y="3737914"/>
                      <a:pt x="3211262" y="3743034"/>
                      <a:pt x="3214796" y="3758322"/>
                    </a:cubicBezTo>
                    <a:cubicBezTo>
                      <a:pt x="3231670" y="3831013"/>
                      <a:pt x="3249698" y="3903487"/>
                      <a:pt x="3268087" y="3975745"/>
                    </a:cubicBezTo>
                    <a:cubicBezTo>
                      <a:pt x="3288063" y="4054060"/>
                      <a:pt x="3309264" y="4132015"/>
                      <a:pt x="3341499" y="4206508"/>
                    </a:cubicBezTo>
                    <a:cubicBezTo>
                      <a:pt x="3352748" y="4232541"/>
                      <a:pt x="3368470" y="4244800"/>
                      <a:pt x="3399911" y="4244584"/>
                    </a:cubicBezTo>
                    <a:cubicBezTo>
                      <a:pt x="3652381" y="4243142"/>
                      <a:pt x="3904850" y="4243863"/>
                      <a:pt x="4157320" y="4243647"/>
                    </a:cubicBezTo>
                    <a:cubicBezTo>
                      <a:pt x="4169146" y="4243647"/>
                      <a:pt x="4182127" y="4247974"/>
                      <a:pt x="4192583" y="4238166"/>
                    </a:cubicBezTo>
                    <a:cubicBezTo>
                      <a:pt x="4211044" y="4227710"/>
                      <a:pt x="4222799" y="4210907"/>
                      <a:pt x="4233760" y="4193600"/>
                    </a:cubicBezTo>
                    <a:cubicBezTo>
                      <a:pt x="4269601" y="4136991"/>
                      <a:pt x="4293975" y="4075045"/>
                      <a:pt x="4315537" y="4012018"/>
                    </a:cubicBezTo>
                    <a:cubicBezTo>
                      <a:pt x="4371281" y="3849113"/>
                      <a:pt x="4411015" y="3681882"/>
                      <a:pt x="4444332" y="3513208"/>
                    </a:cubicBezTo>
                    <a:cubicBezTo>
                      <a:pt x="4458971" y="3439148"/>
                      <a:pt x="4480461" y="3366025"/>
                      <a:pt x="4481470" y="3289656"/>
                    </a:cubicBezTo>
                    <a:lnTo>
                      <a:pt x="4481470" y="3289656"/>
                    </a:lnTo>
                    <a:cubicBezTo>
                      <a:pt x="4486013" y="3287493"/>
                      <a:pt x="4490340" y="3284680"/>
                      <a:pt x="4495100" y="3283310"/>
                    </a:cubicBezTo>
                    <a:cubicBezTo>
                      <a:pt x="4712594" y="3220283"/>
                      <a:pt x="4928069" y="3151559"/>
                      <a:pt x="5136406" y="3062066"/>
                    </a:cubicBezTo>
                    <a:cubicBezTo>
                      <a:pt x="5275224" y="3002428"/>
                      <a:pt x="5410654" y="2936804"/>
                      <a:pt x="5528631" y="2840317"/>
                    </a:cubicBezTo>
                    <a:cubicBezTo>
                      <a:pt x="5597355" y="2784140"/>
                      <a:pt x="5643364" y="2716353"/>
                      <a:pt x="5646032" y="2623543"/>
                    </a:cubicBezTo>
                    <a:cubicBezTo>
                      <a:pt x="5647691" y="2566285"/>
                      <a:pt x="5653893" y="2509099"/>
                      <a:pt x="5659012" y="2451985"/>
                    </a:cubicBezTo>
                    <a:cubicBezTo>
                      <a:pt x="5673579" y="2288792"/>
                      <a:pt x="5680719" y="2125022"/>
                      <a:pt x="5675238" y="1960820"/>
                    </a:cubicBezTo>
                    <a:close/>
                    <a:moveTo>
                      <a:pt x="543348" y="1367686"/>
                    </a:moveTo>
                    <a:cubicBezTo>
                      <a:pt x="541041" y="1371003"/>
                      <a:pt x="538084" y="1373959"/>
                      <a:pt x="535560" y="1377205"/>
                    </a:cubicBezTo>
                    <a:cubicBezTo>
                      <a:pt x="501523" y="1421843"/>
                      <a:pt x="495104" y="1421410"/>
                      <a:pt x="469720" y="1371507"/>
                    </a:cubicBezTo>
                    <a:cubicBezTo>
                      <a:pt x="447365" y="1327591"/>
                      <a:pt x="442678" y="1279851"/>
                      <a:pt x="441019" y="1229588"/>
                    </a:cubicBezTo>
                    <a:cubicBezTo>
                      <a:pt x="444337" y="1159277"/>
                      <a:pt x="456307" y="1089255"/>
                      <a:pt x="492292" y="1025218"/>
                    </a:cubicBezTo>
                    <a:cubicBezTo>
                      <a:pt x="521210" y="973657"/>
                      <a:pt x="565704" y="950941"/>
                      <a:pt x="607241" y="966085"/>
                    </a:cubicBezTo>
                    <a:cubicBezTo>
                      <a:pt x="656711" y="984041"/>
                      <a:pt x="686133" y="1037622"/>
                      <a:pt x="678201" y="1092140"/>
                    </a:cubicBezTo>
                    <a:cubicBezTo>
                      <a:pt x="662552" y="1198435"/>
                      <a:pt x="602626" y="1282808"/>
                      <a:pt x="543348" y="136768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7451436" y="4645052"/>
                <a:ext cx="603138" cy="95286"/>
              </a:xfrm>
              <a:custGeom>
                <a:rect b="b" l="l" r="r" t="t"/>
                <a:pathLst>
                  <a:path extrusionOk="0" h="185375" w="1173380">
                    <a:moveTo>
                      <a:pt x="559172" y="464"/>
                    </a:moveTo>
                    <a:cubicBezTo>
                      <a:pt x="762893" y="-690"/>
                      <a:pt x="940365" y="17555"/>
                      <a:pt x="1115889" y="54837"/>
                    </a:cubicBezTo>
                    <a:cubicBezTo>
                      <a:pt x="1180214" y="68467"/>
                      <a:pt x="1180286" y="67962"/>
                      <a:pt x="1165070" y="132937"/>
                    </a:cubicBezTo>
                    <a:cubicBezTo>
                      <a:pt x="1151513" y="190772"/>
                      <a:pt x="1151873" y="189113"/>
                      <a:pt x="1093894" y="177575"/>
                    </a:cubicBezTo>
                    <a:cubicBezTo>
                      <a:pt x="992791" y="157383"/>
                      <a:pt x="890894" y="143609"/>
                      <a:pt x="787989" y="134739"/>
                    </a:cubicBezTo>
                    <a:cubicBezTo>
                      <a:pt x="727774" y="129547"/>
                      <a:pt x="667054" y="126518"/>
                      <a:pt x="607344" y="126662"/>
                    </a:cubicBezTo>
                    <a:cubicBezTo>
                      <a:pt x="510495" y="126879"/>
                      <a:pt x="413214" y="128826"/>
                      <a:pt x="316510" y="140220"/>
                    </a:cubicBezTo>
                    <a:cubicBezTo>
                      <a:pt x="227233" y="150676"/>
                      <a:pt x="138317" y="162070"/>
                      <a:pt x="51132" y="184498"/>
                    </a:cubicBezTo>
                    <a:cubicBezTo>
                      <a:pt x="38368" y="187743"/>
                      <a:pt x="31589" y="181757"/>
                      <a:pt x="28272" y="170435"/>
                    </a:cubicBezTo>
                    <a:cubicBezTo>
                      <a:pt x="19186" y="140148"/>
                      <a:pt x="10532" y="109644"/>
                      <a:pt x="1230" y="79428"/>
                    </a:cubicBezTo>
                    <a:cubicBezTo>
                      <a:pt x="-4035" y="62265"/>
                      <a:pt x="8729" y="63996"/>
                      <a:pt x="18248" y="62121"/>
                    </a:cubicBezTo>
                    <a:cubicBezTo>
                      <a:pt x="78247" y="50078"/>
                      <a:pt x="137813" y="35078"/>
                      <a:pt x="198316" y="26713"/>
                    </a:cubicBezTo>
                    <a:cubicBezTo>
                      <a:pt x="325885" y="8973"/>
                      <a:pt x="454175" y="-2493"/>
                      <a:pt x="559172" y="464"/>
                    </a:cubicBezTo>
                    <a:close/>
                  </a:path>
                </a:pathLst>
              </a:custGeom>
              <a:solidFill>
                <a:srgbClr val="FF1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8609201" y="4777029"/>
                <a:ext cx="170741" cy="351067"/>
              </a:xfrm>
              <a:custGeom>
                <a:rect b="b" l="l" r="r" t="t"/>
                <a:pathLst>
                  <a:path extrusionOk="0" h="682987" w="332169">
                    <a:moveTo>
                      <a:pt x="332169" y="0"/>
                    </a:moveTo>
                    <a:cubicBezTo>
                      <a:pt x="304405" y="233143"/>
                      <a:pt x="277724" y="457561"/>
                      <a:pt x="250969" y="681978"/>
                    </a:cubicBezTo>
                    <a:cubicBezTo>
                      <a:pt x="248517" y="682339"/>
                      <a:pt x="246138" y="682627"/>
                      <a:pt x="243686" y="682988"/>
                    </a:cubicBezTo>
                    <a:cubicBezTo>
                      <a:pt x="214912" y="639936"/>
                      <a:pt x="57993" y="401384"/>
                      <a:pt x="7225" y="325809"/>
                    </a:cubicBezTo>
                    <a:cubicBezTo>
                      <a:pt x="-3736" y="309512"/>
                      <a:pt x="-2582" y="302300"/>
                      <a:pt x="13139" y="288887"/>
                    </a:cubicBezTo>
                    <a:cubicBezTo>
                      <a:pt x="66791" y="243095"/>
                      <a:pt x="273036" y="53580"/>
                      <a:pt x="3321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8634974" y="5315247"/>
                <a:ext cx="116222" cy="173865"/>
              </a:xfrm>
              <a:custGeom>
                <a:rect b="b" l="l" r="r" t="t"/>
                <a:pathLst>
                  <a:path extrusionOk="0" h="338248" w="226106">
                    <a:moveTo>
                      <a:pt x="225997" y="180003"/>
                    </a:moveTo>
                    <a:cubicBezTo>
                      <a:pt x="227367" y="215699"/>
                      <a:pt x="215973" y="257597"/>
                      <a:pt x="189652" y="294807"/>
                    </a:cubicBezTo>
                    <a:cubicBezTo>
                      <a:pt x="149701" y="351200"/>
                      <a:pt x="81914" y="352787"/>
                      <a:pt x="39367" y="298990"/>
                    </a:cubicBezTo>
                    <a:cubicBezTo>
                      <a:pt x="-14430" y="230915"/>
                      <a:pt x="-12843" y="103851"/>
                      <a:pt x="42612" y="37074"/>
                    </a:cubicBezTo>
                    <a:cubicBezTo>
                      <a:pt x="82419" y="-10954"/>
                      <a:pt x="138018" y="-12541"/>
                      <a:pt x="180421" y="33612"/>
                    </a:cubicBezTo>
                    <a:cubicBezTo>
                      <a:pt x="215829" y="72193"/>
                      <a:pt x="225853" y="119572"/>
                      <a:pt x="225997" y="180003"/>
                    </a:cubicBezTo>
                    <a:close/>
                  </a:path>
                </a:pathLst>
              </a:custGeom>
              <a:solidFill>
                <a:srgbClr val="66313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8312630" y="6226002"/>
                <a:ext cx="213991" cy="487550"/>
              </a:xfrm>
              <a:custGeom>
                <a:rect b="b" l="l" r="r" t="t"/>
                <a:pathLst>
                  <a:path extrusionOk="0" h="948509" w="416311">
                    <a:moveTo>
                      <a:pt x="127425" y="948510"/>
                    </a:moveTo>
                    <a:cubicBezTo>
                      <a:pt x="86392" y="948510"/>
                      <a:pt x="45359" y="948510"/>
                      <a:pt x="0" y="948510"/>
                    </a:cubicBezTo>
                    <a:cubicBezTo>
                      <a:pt x="22716" y="912669"/>
                      <a:pt x="45215" y="880651"/>
                      <a:pt x="61801" y="845027"/>
                    </a:cubicBezTo>
                    <a:cubicBezTo>
                      <a:pt x="113074" y="735342"/>
                      <a:pt x="147688" y="620249"/>
                      <a:pt x="176462" y="503136"/>
                    </a:cubicBezTo>
                    <a:cubicBezTo>
                      <a:pt x="193985" y="431888"/>
                      <a:pt x="212446" y="360857"/>
                      <a:pt x="228095" y="289247"/>
                    </a:cubicBezTo>
                    <a:cubicBezTo>
                      <a:pt x="245042" y="211654"/>
                      <a:pt x="259609" y="133554"/>
                      <a:pt x="274392" y="55528"/>
                    </a:cubicBezTo>
                    <a:cubicBezTo>
                      <a:pt x="276628" y="43701"/>
                      <a:pt x="277205" y="34110"/>
                      <a:pt x="291699" y="30720"/>
                    </a:cubicBezTo>
                    <a:cubicBezTo>
                      <a:pt x="333381" y="21057"/>
                      <a:pt x="374846" y="10312"/>
                      <a:pt x="416311" y="0"/>
                    </a:cubicBezTo>
                    <a:cubicBezTo>
                      <a:pt x="415302" y="76368"/>
                      <a:pt x="393812" y="149492"/>
                      <a:pt x="379173" y="223552"/>
                    </a:cubicBezTo>
                    <a:cubicBezTo>
                      <a:pt x="345785" y="392226"/>
                      <a:pt x="306122" y="559385"/>
                      <a:pt x="250378" y="722361"/>
                    </a:cubicBezTo>
                    <a:cubicBezTo>
                      <a:pt x="228816" y="785389"/>
                      <a:pt x="204442" y="847334"/>
                      <a:pt x="168602" y="903944"/>
                    </a:cubicBezTo>
                    <a:cubicBezTo>
                      <a:pt x="157640" y="921179"/>
                      <a:pt x="145886" y="938053"/>
                      <a:pt x="127425" y="948510"/>
                    </a:cubicBezTo>
                    <a:close/>
                  </a:path>
                </a:pathLst>
              </a:custGeom>
              <a:solidFill>
                <a:srgbClr val="FF1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7475606" y="6454437"/>
                <a:ext cx="158523" cy="259598"/>
              </a:xfrm>
              <a:custGeom>
                <a:rect b="b" l="l" r="r" t="t"/>
                <a:pathLst>
                  <a:path extrusionOk="0" h="505037" w="308400">
                    <a:moveTo>
                      <a:pt x="112497" y="505038"/>
                    </a:moveTo>
                    <a:cubicBezTo>
                      <a:pt x="76801" y="505038"/>
                      <a:pt x="41105" y="505038"/>
                      <a:pt x="0" y="505038"/>
                    </a:cubicBezTo>
                    <a:cubicBezTo>
                      <a:pt x="31369" y="445183"/>
                      <a:pt x="49253" y="385834"/>
                      <a:pt x="66633" y="326340"/>
                    </a:cubicBezTo>
                    <a:cubicBezTo>
                      <a:pt x="95406" y="227689"/>
                      <a:pt x="121079" y="128244"/>
                      <a:pt x="141703" y="27574"/>
                    </a:cubicBezTo>
                    <a:cubicBezTo>
                      <a:pt x="146463" y="4425"/>
                      <a:pt x="154900" y="-4300"/>
                      <a:pt x="181366" y="1973"/>
                    </a:cubicBezTo>
                    <a:cubicBezTo>
                      <a:pt x="214826" y="9834"/>
                      <a:pt x="249729" y="14088"/>
                      <a:pt x="284632" y="11276"/>
                    </a:cubicBezTo>
                    <a:cubicBezTo>
                      <a:pt x="298839" y="10122"/>
                      <a:pt x="309151" y="13368"/>
                      <a:pt x="308357" y="30602"/>
                    </a:cubicBezTo>
                    <a:cubicBezTo>
                      <a:pt x="275330" y="167835"/>
                      <a:pt x="237470" y="303408"/>
                      <a:pt x="172279" y="429607"/>
                    </a:cubicBezTo>
                    <a:cubicBezTo>
                      <a:pt x="157496" y="458092"/>
                      <a:pt x="143362" y="488523"/>
                      <a:pt x="112497" y="505038"/>
                    </a:cubicBezTo>
                    <a:close/>
                  </a:path>
                </a:pathLst>
              </a:custGeom>
              <a:solidFill>
                <a:srgbClr val="FF1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7"/>
            <p:cNvGrpSpPr/>
            <p:nvPr/>
          </p:nvGrpSpPr>
          <p:grpSpPr>
            <a:xfrm>
              <a:off x="323529" y="1300005"/>
              <a:ext cx="3092843" cy="1916936"/>
              <a:chOff x="466725" y="1354522"/>
              <a:chExt cx="3092843" cy="1916936"/>
            </a:xfrm>
          </p:grpSpPr>
          <p:sp>
            <p:nvSpPr>
              <p:cNvPr id="387" name="Google Shape;387;p7"/>
              <p:cNvSpPr/>
              <p:nvPr/>
            </p:nvSpPr>
            <p:spPr>
              <a:xfrm>
                <a:off x="1365448" y="1665082"/>
                <a:ext cx="2194120" cy="1606376"/>
              </a:xfrm>
              <a:custGeom>
                <a:rect b="b" l="l" r="r" t="t"/>
                <a:pathLst>
                  <a:path extrusionOk="0" h="2284031" w="3119715">
                    <a:moveTo>
                      <a:pt x="2082165" y="2172277"/>
                    </a:moveTo>
                    <a:cubicBezTo>
                      <a:pt x="2052887" y="2222324"/>
                      <a:pt x="2015171" y="2261986"/>
                      <a:pt x="1956543" y="2277346"/>
                    </a:cubicBezTo>
                    <a:cubicBezTo>
                      <a:pt x="1905703" y="2290688"/>
                      <a:pt x="1857531" y="2283332"/>
                      <a:pt x="1810585" y="2261770"/>
                    </a:cubicBezTo>
                    <a:cubicBezTo>
                      <a:pt x="1777197" y="2246482"/>
                      <a:pt x="1745827" y="2226867"/>
                      <a:pt x="1710636" y="2215401"/>
                    </a:cubicBezTo>
                    <a:cubicBezTo>
                      <a:pt x="1665060" y="2183671"/>
                      <a:pt x="1613283" y="2163768"/>
                      <a:pt x="1563668" y="2139970"/>
                    </a:cubicBezTo>
                    <a:cubicBezTo>
                      <a:pt x="1415980" y="2069155"/>
                      <a:pt x="1270527" y="1992642"/>
                      <a:pt x="1117286" y="1934735"/>
                    </a:cubicBezTo>
                    <a:cubicBezTo>
                      <a:pt x="948972" y="1871131"/>
                      <a:pt x="795370" y="1783080"/>
                      <a:pt x="648980" y="1680318"/>
                    </a:cubicBezTo>
                    <a:cubicBezTo>
                      <a:pt x="561795" y="1619094"/>
                      <a:pt x="492421" y="1539120"/>
                      <a:pt x="417928" y="1464555"/>
                    </a:cubicBezTo>
                    <a:cubicBezTo>
                      <a:pt x="280263" y="1326818"/>
                      <a:pt x="142598" y="1189009"/>
                      <a:pt x="4934" y="1051199"/>
                    </a:cubicBezTo>
                    <a:cubicBezTo>
                      <a:pt x="-4513" y="1039373"/>
                      <a:pt x="1833" y="1027474"/>
                      <a:pt x="5655" y="1016224"/>
                    </a:cubicBezTo>
                    <a:cubicBezTo>
                      <a:pt x="58730" y="859882"/>
                      <a:pt x="112599" y="703828"/>
                      <a:pt x="166612" y="547847"/>
                    </a:cubicBezTo>
                    <a:cubicBezTo>
                      <a:pt x="196828" y="460661"/>
                      <a:pt x="226395" y="373188"/>
                      <a:pt x="256538" y="286002"/>
                    </a:cubicBezTo>
                    <a:cubicBezTo>
                      <a:pt x="285672" y="201702"/>
                      <a:pt x="315960" y="117761"/>
                      <a:pt x="343723" y="32956"/>
                    </a:cubicBezTo>
                    <a:cubicBezTo>
                      <a:pt x="347762" y="20624"/>
                      <a:pt x="349853" y="6490"/>
                      <a:pt x="363843" y="0"/>
                    </a:cubicBezTo>
                    <a:cubicBezTo>
                      <a:pt x="523647" y="24302"/>
                      <a:pt x="683450" y="48749"/>
                      <a:pt x="843254" y="72979"/>
                    </a:cubicBezTo>
                    <a:cubicBezTo>
                      <a:pt x="1029379" y="101175"/>
                      <a:pt x="1215504" y="129588"/>
                      <a:pt x="1401773" y="157135"/>
                    </a:cubicBezTo>
                    <a:cubicBezTo>
                      <a:pt x="1536410" y="177039"/>
                      <a:pt x="1671118" y="195933"/>
                      <a:pt x="1805898" y="214682"/>
                    </a:cubicBezTo>
                    <a:cubicBezTo>
                      <a:pt x="1931592" y="232134"/>
                      <a:pt x="2040267" y="284488"/>
                      <a:pt x="2134159" y="369726"/>
                    </a:cubicBezTo>
                    <a:cubicBezTo>
                      <a:pt x="2317255" y="535948"/>
                      <a:pt x="2502299" y="700151"/>
                      <a:pt x="2673208" y="879064"/>
                    </a:cubicBezTo>
                    <a:cubicBezTo>
                      <a:pt x="2745321" y="954495"/>
                      <a:pt x="2813397" y="1034181"/>
                      <a:pt x="2875919" y="1118049"/>
                    </a:cubicBezTo>
                    <a:cubicBezTo>
                      <a:pt x="2924307" y="1182951"/>
                      <a:pt x="2947167" y="1260689"/>
                      <a:pt x="2977383" y="1334534"/>
                    </a:cubicBezTo>
                    <a:cubicBezTo>
                      <a:pt x="3025843" y="1453016"/>
                      <a:pt x="3073654" y="1571787"/>
                      <a:pt x="3112596" y="1693876"/>
                    </a:cubicBezTo>
                    <a:cubicBezTo>
                      <a:pt x="3125864" y="1735341"/>
                      <a:pt x="3122908" y="1740966"/>
                      <a:pt x="3083678" y="1758994"/>
                    </a:cubicBezTo>
                    <a:cubicBezTo>
                      <a:pt x="3017334" y="1789426"/>
                      <a:pt x="2961734" y="1764547"/>
                      <a:pt x="2910461" y="1723586"/>
                    </a:cubicBezTo>
                    <a:cubicBezTo>
                      <a:pt x="2875919" y="1695967"/>
                      <a:pt x="2846929" y="1662506"/>
                      <a:pt x="2821041" y="1626449"/>
                    </a:cubicBezTo>
                    <a:cubicBezTo>
                      <a:pt x="2817939" y="1622123"/>
                      <a:pt x="2817507" y="1610729"/>
                      <a:pt x="2807051" y="1618661"/>
                    </a:cubicBezTo>
                    <a:cubicBezTo>
                      <a:pt x="2794647" y="1618084"/>
                      <a:pt x="2793133" y="1607484"/>
                      <a:pt x="2790969" y="1599263"/>
                    </a:cubicBezTo>
                    <a:cubicBezTo>
                      <a:pt x="2771066" y="1522029"/>
                      <a:pt x="2724697" y="1462030"/>
                      <a:pt x="2668304" y="1408378"/>
                    </a:cubicBezTo>
                    <a:cubicBezTo>
                      <a:pt x="2665347" y="1405566"/>
                      <a:pt x="2662824" y="1402320"/>
                      <a:pt x="2660588" y="1398859"/>
                    </a:cubicBezTo>
                    <a:cubicBezTo>
                      <a:pt x="2617824" y="1331216"/>
                      <a:pt x="2572393" y="1269415"/>
                      <a:pt x="2500063" y="1225570"/>
                    </a:cubicBezTo>
                    <a:cubicBezTo>
                      <a:pt x="2360740" y="1141125"/>
                      <a:pt x="2223940" y="1052065"/>
                      <a:pt x="2093270" y="954207"/>
                    </a:cubicBezTo>
                    <a:cubicBezTo>
                      <a:pt x="2078992" y="943462"/>
                      <a:pt x="2062550" y="937909"/>
                      <a:pt x="2045748" y="933150"/>
                    </a:cubicBezTo>
                    <a:cubicBezTo>
                      <a:pt x="1918251" y="897237"/>
                      <a:pt x="1789745" y="866445"/>
                      <a:pt x="1657777" y="852022"/>
                    </a:cubicBezTo>
                    <a:cubicBezTo>
                      <a:pt x="1566913" y="842070"/>
                      <a:pt x="1480377" y="859017"/>
                      <a:pt x="1396365" y="893415"/>
                    </a:cubicBezTo>
                    <a:cubicBezTo>
                      <a:pt x="1330886" y="920241"/>
                      <a:pt x="1264685" y="945193"/>
                      <a:pt x="1203173" y="980961"/>
                    </a:cubicBezTo>
                    <a:cubicBezTo>
                      <a:pt x="1179808" y="994590"/>
                      <a:pt x="1170577" y="1011970"/>
                      <a:pt x="1170938" y="1038435"/>
                    </a:cubicBezTo>
                    <a:cubicBezTo>
                      <a:pt x="1171299" y="1065550"/>
                      <a:pt x="1175409" y="1091583"/>
                      <a:pt x="1184351" y="1116823"/>
                    </a:cubicBezTo>
                    <a:cubicBezTo>
                      <a:pt x="1248965" y="1300063"/>
                      <a:pt x="1358145" y="1448978"/>
                      <a:pt x="1517588" y="1562340"/>
                    </a:cubicBezTo>
                    <a:cubicBezTo>
                      <a:pt x="1688136" y="1683563"/>
                      <a:pt x="1853277" y="1811998"/>
                      <a:pt x="2006734" y="1954710"/>
                    </a:cubicBezTo>
                    <a:cubicBezTo>
                      <a:pt x="2011277" y="1958965"/>
                      <a:pt x="2016325" y="1962426"/>
                      <a:pt x="2021950" y="1965023"/>
                    </a:cubicBezTo>
                    <a:cubicBezTo>
                      <a:pt x="2047983" y="1993435"/>
                      <a:pt x="2078487" y="2018314"/>
                      <a:pt x="2093631" y="2055381"/>
                    </a:cubicBezTo>
                    <a:cubicBezTo>
                      <a:pt x="2091684" y="2057400"/>
                      <a:pt x="2087646" y="2060429"/>
                      <a:pt x="2088078" y="2061294"/>
                    </a:cubicBezTo>
                    <a:cubicBezTo>
                      <a:pt x="2106323" y="2099514"/>
                      <a:pt x="2096011" y="2136004"/>
                      <a:pt x="2082165" y="2172277"/>
                    </a:cubicBezTo>
                    <a:close/>
                  </a:path>
                </a:pathLst>
              </a:custGeom>
              <a:solidFill>
                <a:srgbClr val="F7A96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466725" y="1354522"/>
                <a:ext cx="962662" cy="1254352"/>
              </a:xfrm>
              <a:custGeom>
                <a:rect b="b" l="l" r="r" t="t"/>
                <a:pathLst>
                  <a:path extrusionOk="0" h="1783505" w="1368764">
                    <a:moveTo>
                      <a:pt x="921497" y="1587240"/>
                    </a:moveTo>
                    <a:cubicBezTo>
                      <a:pt x="900512" y="1647095"/>
                      <a:pt x="878806" y="1706660"/>
                      <a:pt x="859119" y="1767019"/>
                    </a:cubicBezTo>
                    <a:cubicBezTo>
                      <a:pt x="853422" y="1784399"/>
                      <a:pt x="846932" y="1786274"/>
                      <a:pt x="830922" y="1780721"/>
                    </a:cubicBezTo>
                    <a:cubicBezTo>
                      <a:pt x="560208" y="1686973"/>
                      <a:pt x="289350" y="1593370"/>
                      <a:pt x="18203" y="1500848"/>
                    </a:cubicBezTo>
                    <a:cubicBezTo>
                      <a:pt x="-2566" y="1493781"/>
                      <a:pt x="-2494" y="1485488"/>
                      <a:pt x="3419" y="1468181"/>
                    </a:cubicBezTo>
                    <a:cubicBezTo>
                      <a:pt x="169713" y="985525"/>
                      <a:pt x="335646" y="502724"/>
                      <a:pt x="501580" y="19996"/>
                    </a:cubicBezTo>
                    <a:cubicBezTo>
                      <a:pt x="506195" y="6655"/>
                      <a:pt x="507854" y="-5244"/>
                      <a:pt x="529920" y="2400"/>
                    </a:cubicBezTo>
                    <a:cubicBezTo>
                      <a:pt x="806332" y="98672"/>
                      <a:pt x="1083176" y="193574"/>
                      <a:pt x="1359875" y="288908"/>
                    </a:cubicBezTo>
                    <a:cubicBezTo>
                      <a:pt x="1361750" y="289557"/>
                      <a:pt x="1363337" y="291071"/>
                      <a:pt x="1364995" y="292225"/>
                    </a:cubicBezTo>
                    <a:cubicBezTo>
                      <a:pt x="1372856" y="305638"/>
                      <a:pt x="1366654" y="318258"/>
                      <a:pt x="1362327" y="330589"/>
                    </a:cubicBezTo>
                    <a:cubicBezTo>
                      <a:pt x="1246946" y="660148"/>
                      <a:pt x="1135386" y="991005"/>
                      <a:pt x="1020509" y="1320709"/>
                    </a:cubicBezTo>
                    <a:cubicBezTo>
                      <a:pt x="993899" y="1397077"/>
                      <a:pt x="969597" y="1474311"/>
                      <a:pt x="941545" y="1550174"/>
                    </a:cubicBezTo>
                    <a:cubicBezTo>
                      <a:pt x="936713" y="1563515"/>
                      <a:pt x="934838" y="1578515"/>
                      <a:pt x="921497" y="1587240"/>
                    </a:cubicBezTo>
                    <a:close/>
                  </a:path>
                </a:pathLst>
              </a:custGeom>
              <a:solidFill>
                <a:srgbClr val="344C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1114820" y="1560096"/>
                <a:ext cx="516584" cy="978323"/>
              </a:xfrm>
              <a:custGeom>
                <a:rect b="b" l="l" r="r" t="t"/>
                <a:pathLst>
                  <a:path extrusionOk="0" h="1391031" w="734507">
                    <a:moveTo>
                      <a:pt x="0" y="1294943"/>
                    </a:moveTo>
                    <a:cubicBezTo>
                      <a:pt x="84589" y="1048171"/>
                      <a:pt x="169323" y="801398"/>
                      <a:pt x="253840" y="554625"/>
                    </a:cubicBezTo>
                    <a:cubicBezTo>
                      <a:pt x="317155" y="369798"/>
                      <a:pt x="380327" y="184899"/>
                      <a:pt x="443571" y="0"/>
                    </a:cubicBezTo>
                    <a:cubicBezTo>
                      <a:pt x="536381" y="31586"/>
                      <a:pt x="629191" y="63244"/>
                      <a:pt x="722001" y="94685"/>
                    </a:cubicBezTo>
                    <a:cubicBezTo>
                      <a:pt x="734332" y="98868"/>
                      <a:pt x="737578" y="105358"/>
                      <a:pt x="731592" y="117617"/>
                    </a:cubicBezTo>
                    <a:cubicBezTo>
                      <a:pt x="726688" y="127641"/>
                      <a:pt x="724020" y="138747"/>
                      <a:pt x="720342" y="149347"/>
                    </a:cubicBezTo>
                    <a:cubicBezTo>
                      <a:pt x="603158" y="489867"/>
                      <a:pt x="485901" y="830388"/>
                      <a:pt x="368789" y="1170980"/>
                    </a:cubicBezTo>
                    <a:cubicBezTo>
                      <a:pt x="365472" y="1180571"/>
                      <a:pt x="363813" y="1190739"/>
                      <a:pt x="361361" y="1200619"/>
                    </a:cubicBezTo>
                    <a:cubicBezTo>
                      <a:pt x="337347" y="1254632"/>
                      <a:pt x="320112" y="1311097"/>
                      <a:pt x="301795" y="1367129"/>
                    </a:cubicBezTo>
                    <a:cubicBezTo>
                      <a:pt x="294368" y="1389773"/>
                      <a:pt x="286002" y="1395902"/>
                      <a:pt x="262493" y="1387321"/>
                    </a:cubicBezTo>
                    <a:cubicBezTo>
                      <a:pt x="175380" y="1355374"/>
                      <a:pt x="87546" y="1325519"/>
                      <a:pt x="0" y="1294943"/>
                    </a:cubicBezTo>
                    <a:close/>
                  </a:path>
                </a:pathLst>
              </a:custGeom>
              <a:solidFill>
                <a:srgbClr val="97DC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564397" y="3009650"/>
                <a:ext cx="213527" cy="206328"/>
              </a:xfrm>
              <a:custGeom>
                <a:rect b="b" l="l" r="r" t="t"/>
                <a:pathLst>
                  <a:path extrusionOk="0" h="293367" w="303604">
                    <a:moveTo>
                      <a:pt x="302655" y="181319"/>
                    </a:moveTo>
                    <a:cubicBezTo>
                      <a:pt x="302438" y="256029"/>
                      <a:pt x="229676" y="308672"/>
                      <a:pt x="157562" y="289345"/>
                    </a:cubicBezTo>
                    <a:cubicBezTo>
                      <a:pt x="104919" y="275283"/>
                      <a:pt x="55954" y="252495"/>
                      <a:pt x="10955" y="220837"/>
                    </a:cubicBezTo>
                    <a:cubicBezTo>
                      <a:pt x="-1376" y="212184"/>
                      <a:pt x="-3467" y="207496"/>
                      <a:pt x="5547" y="195309"/>
                    </a:cubicBezTo>
                    <a:cubicBezTo>
                      <a:pt x="51699" y="133075"/>
                      <a:pt x="97347" y="70480"/>
                      <a:pt x="142563" y="7525"/>
                    </a:cubicBezTo>
                    <a:cubicBezTo>
                      <a:pt x="149197" y="-1705"/>
                      <a:pt x="155759" y="-1777"/>
                      <a:pt x="162971" y="3703"/>
                    </a:cubicBezTo>
                    <a:cubicBezTo>
                      <a:pt x="210998" y="39977"/>
                      <a:pt x="261189" y="74158"/>
                      <a:pt x="289674" y="130118"/>
                    </a:cubicBezTo>
                    <a:cubicBezTo>
                      <a:pt x="298761" y="147931"/>
                      <a:pt x="306332" y="165598"/>
                      <a:pt x="302655" y="181319"/>
                    </a:cubicBezTo>
                    <a:close/>
                  </a:path>
                </a:pathLst>
              </a:custGeom>
              <a:solidFill>
                <a:srgbClr val="F7BC8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" name="Google Shape;391;p7"/>
            <p:cNvGrpSpPr/>
            <p:nvPr/>
          </p:nvGrpSpPr>
          <p:grpSpPr>
            <a:xfrm>
              <a:off x="2587972" y="2515099"/>
              <a:ext cx="619187" cy="620748"/>
              <a:chOff x="2731168" y="2569616"/>
              <a:chExt cx="619187" cy="620748"/>
            </a:xfrm>
          </p:grpSpPr>
          <p:sp>
            <p:nvSpPr>
              <p:cNvPr id="392" name="Google Shape;392;p7"/>
              <p:cNvSpPr/>
              <p:nvPr/>
            </p:nvSpPr>
            <p:spPr>
              <a:xfrm>
                <a:off x="2731168" y="2569616"/>
                <a:ext cx="619187" cy="620748"/>
              </a:xfrm>
              <a:custGeom>
                <a:rect b="b" l="l" r="r" t="t"/>
                <a:pathLst>
                  <a:path extrusionOk="0" h="882612" w="880392">
                    <a:moveTo>
                      <a:pt x="151779" y="769339"/>
                    </a:moveTo>
                    <a:cubicBezTo>
                      <a:pt x="127333" y="740637"/>
                      <a:pt x="102959" y="711936"/>
                      <a:pt x="78512" y="683307"/>
                    </a:cubicBezTo>
                    <a:cubicBezTo>
                      <a:pt x="32648" y="646241"/>
                      <a:pt x="20749" y="591434"/>
                      <a:pt x="9932" y="539080"/>
                    </a:cubicBezTo>
                    <a:cubicBezTo>
                      <a:pt x="-34129" y="325408"/>
                      <a:pt x="71084" y="120677"/>
                      <a:pt x="272497" y="36448"/>
                    </a:cubicBezTo>
                    <a:cubicBezTo>
                      <a:pt x="413840" y="-22685"/>
                      <a:pt x="553524" y="-9272"/>
                      <a:pt x="684987" y="72361"/>
                    </a:cubicBezTo>
                    <a:cubicBezTo>
                      <a:pt x="700924" y="82240"/>
                      <a:pt x="713616" y="95582"/>
                      <a:pt x="724433" y="110725"/>
                    </a:cubicBezTo>
                    <a:cubicBezTo>
                      <a:pt x="787028" y="166253"/>
                      <a:pt x="836354" y="230434"/>
                      <a:pt x="856906" y="313437"/>
                    </a:cubicBezTo>
                    <a:cubicBezTo>
                      <a:pt x="858564" y="320143"/>
                      <a:pt x="862386" y="326273"/>
                      <a:pt x="865199" y="332619"/>
                    </a:cubicBezTo>
                    <a:cubicBezTo>
                      <a:pt x="915895" y="516220"/>
                      <a:pt x="836425" y="719364"/>
                      <a:pt x="675973" y="816140"/>
                    </a:cubicBezTo>
                    <a:cubicBezTo>
                      <a:pt x="504342" y="919695"/>
                      <a:pt x="293266" y="900874"/>
                      <a:pt x="151779" y="769339"/>
                    </a:cubicBezTo>
                    <a:close/>
                  </a:path>
                </a:pathLst>
              </a:custGeom>
              <a:solidFill>
                <a:srgbClr val="F58E3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2799366" y="2645860"/>
                <a:ext cx="480748" cy="475161"/>
              </a:xfrm>
              <a:custGeom>
                <a:rect b="b" l="l" r="r" t="t"/>
                <a:pathLst>
                  <a:path extrusionOk="0" h="675609" w="683552">
                    <a:moveTo>
                      <a:pt x="683135" y="336638"/>
                    </a:moveTo>
                    <a:cubicBezTo>
                      <a:pt x="692943" y="516345"/>
                      <a:pt x="528380" y="678456"/>
                      <a:pt x="342182" y="675572"/>
                    </a:cubicBezTo>
                    <a:cubicBezTo>
                      <a:pt x="157860" y="672687"/>
                      <a:pt x="941" y="510576"/>
                      <a:pt x="3" y="333826"/>
                    </a:cubicBezTo>
                    <a:cubicBezTo>
                      <a:pt x="-934" y="141931"/>
                      <a:pt x="187715" y="-1503"/>
                      <a:pt x="349033" y="12"/>
                    </a:cubicBezTo>
                    <a:cubicBezTo>
                      <a:pt x="528957" y="1815"/>
                      <a:pt x="692438" y="159455"/>
                      <a:pt x="683135" y="336638"/>
                    </a:cubicBezTo>
                    <a:close/>
                  </a:path>
                </a:pathLst>
              </a:custGeom>
              <a:solidFill>
                <a:srgbClr val="F9BA3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2943018" y="2700818"/>
                <a:ext cx="223766" cy="365768"/>
              </a:xfrm>
              <a:custGeom>
                <a:rect b="b" l="l" r="r" t="t"/>
                <a:pathLst>
                  <a:path extrusionOk="0" h="638900" w="390860">
                    <a:moveTo>
                      <a:pt x="168085" y="271149"/>
                    </a:moveTo>
                    <a:lnTo>
                      <a:pt x="168085" y="104935"/>
                    </a:lnTo>
                    <a:cubicBezTo>
                      <a:pt x="155328" y="107589"/>
                      <a:pt x="143087" y="112309"/>
                      <a:pt x="132025" y="118946"/>
                    </a:cubicBezTo>
                    <a:cubicBezTo>
                      <a:pt x="99653" y="138487"/>
                      <a:pt x="82913" y="171303"/>
                      <a:pt x="88518" y="204265"/>
                    </a:cubicBezTo>
                    <a:cubicBezTo>
                      <a:pt x="95302" y="247257"/>
                      <a:pt x="127085" y="261784"/>
                      <a:pt x="168085" y="271149"/>
                    </a:cubicBezTo>
                    <a:lnTo>
                      <a:pt x="168085" y="271149"/>
                    </a:lnTo>
                    <a:close/>
                    <a:moveTo>
                      <a:pt x="221032" y="534408"/>
                    </a:moveTo>
                    <a:cubicBezTo>
                      <a:pt x="234453" y="531753"/>
                      <a:pt x="247210" y="526960"/>
                      <a:pt x="258788" y="519954"/>
                    </a:cubicBezTo>
                    <a:cubicBezTo>
                      <a:pt x="291160" y="500413"/>
                      <a:pt x="307900" y="467598"/>
                      <a:pt x="302295" y="434635"/>
                    </a:cubicBezTo>
                    <a:cubicBezTo>
                      <a:pt x="291603" y="390685"/>
                      <a:pt x="260115" y="371217"/>
                      <a:pt x="221032" y="358607"/>
                    </a:cubicBezTo>
                    <a:lnTo>
                      <a:pt x="221032" y="534408"/>
                    </a:lnTo>
                    <a:close/>
                    <a:moveTo>
                      <a:pt x="221032" y="638900"/>
                    </a:moveTo>
                    <a:lnTo>
                      <a:pt x="168085" y="638900"/>
                    </a:lnTo>
                    <a:lnTo>
                      <a:pt x="168085" y="608297"/>
                    </a:lnTo>
                    <a:cubicBezTo>
                      <a:pt x="147954" y="606011"/>
                      <a:pt x="128117" y="600997"/>
                      <a:pt x="109313" y="593328"/>
                    </a:cubicBezTo>
                    <a:cubicBezTo>
                      <a:pt x="44346" y="566781"/>
                      <a:pt x="2313" y="512507"/>
                      <a:pt x="27" y="452333"/>
                    </a:cubicBezTo>
                    <a:lnTo>
                      <a:pt x="87485" y="450047"/>
                    </a:lnTo>
                    <a:cubicBezTo>
                      <a:pt x="88739" y="483305"/>
                      <a:pt x="111967" y="513244"/>
                      <a:pt x="147806" y="527919"/>
                    </a:cubicBezTo>
                    <a:cubicBezTo>
                      <a:pt x="154369" y="530573"/>
                      <a:pt x="161080" y="532638"/>
                      <a:pt x="168011" y="533965"/>
                    </a:cubicBezTo>
                    <a:lnTo>
                      <a:pt x="168011" y="344375"/>
                    </a:lnTo>
                    <a:cubicBezTo>
                      <a:pt x="98915" y="327783"/>
                      <a:pt x="25026" y="308831"/>
                      <a:pt x="1797" y="213188"/>
                    </a:cubicBezTo>
                    <a:cubicBezTo>
                      <a:pt x="-7937" y="153899"/>
                      <a:pt x="22371" y="95053"/>
                      <a:pt x="80627" y="59878"/>
                    </a:cubicBezTo>
                    <a:cubicBezTo>
                      <a:pt x="106953" y="44024"/>
                      <a:pt x="136966" y="34143"/>
                      <a:pt x="168011" y="30529"/>
                    </a:cubicBezTo>
                    <a:lnTo>
                      <a:pt x="168011" y="0"/>
                    </a:lnTo>
                    <a:lnTo>
                      <a:pt x="220958" y="0"/>
                    </a:lnTo>
                    <a:lnTo>
                      <a:pt x="220958" y="30382"/>
                    </a:lnTo>
                    <a:cubicBezTo>
                      <a:pt x="241679" y="32594"/>
                      <a:pt x="262106" y="37682"/>
                      <a:pt x="281427" y="45572"/>
                    </a:cubicBezTo>
                    <a:cubicBezTo>
                      <a:pt x="346393" y="72120"/>
                      <a:pt x="388426" y="126394"/>
                      <a:pt x="390712" y="186567"/>
                    </a:cubicBezTo>
                    <a:lnTo>
                      <a:pt x="303254" y="188853"/>
                    </a:lnTo>
                    <a:cubicBezTo>
                      <a:pt x="302001" y="155596"/>
                      <a:pt x="278772" y="125656"/>
                      <a:pt x="242933" y="110982"/>
                    </a:cubicBezTo>
                    <a:cubicBezTo>
                      <a:pt x="235854" y="108106"/>
                      <a:pt x="228553" y="105894"/>
                      <a:pt x="221032" y="104566"/>
                    </a:cubicBezTo>
                    <a:lnTo>
                      <a:pt x="221032" y="281989"/>
                    </a:lnTo>
                    <a:cubicBezTo>
                      <a:pt x="287547" y="295631"/>
                      <a:pt x="359814" y="319007"/>
                      <a:pt x="388942" y="424459"/>
                    </a:cubicBezTo>
                    <a:cubicBezTo>
                      <a:pt x="399045" y="484116"/>
                      <a:pt x="368737" y="543552"/>
                      <a:pt x="310112" y="578948"/>
                    </a:cubicBezTo>
                    <a:cubicBezTo>
                      <a:pt x="283344" y="595097"/>
                      <a:pt x="252667" y="605053"/>
                      <a:pt x="221032" y="608445"/>
                    </a:cubicBezTo>
                    <a:lnTo>
                      <a:pt x="221032" y="638900"/>
                    </a:lnTo>
                    <a:close/>
                  </a:path>
                </a:pathLst>
              </a:custGeom>
              <a:solidFill>
                <a:srgbClr val="DE821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5" name="Google Shape;395;p7"/>
          <p:cNvGrpSpPr/>
          <p:nvPr/>
        </p:nvGrpSpPr>
        <p:grpSpPr>
          <a:xfrm>
            <a:off x="6266646" y="3161712"/>
            <a:ext cx="5166645" cy="493927"/>
            <a:chOff x="803640" y="3362835"/>
            <a:chExt cx="2059800" cy="493927"/>
          </a:xfrm>
        </p:grpSpPr>
        <p:sp>
          <p:nvSpPr>
            <p:cNvPr id="396" name="Google Shape;396;p7"/>
            <p:cNvSpPr txBox="1"/>
            <p:nvPr/>
          </p:nvSpPr>
          <p:spPr>
            <a:xfrm>
              <a:off x="803640" y="3579862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Los sabores, la creatividad, la </a:t>
              </a:r>
              <a:r>
                <a:rPr lang="en-US" sz="1200">
                  <a:solidFill>
                    <a:srgbClr val="3F3F3F"/>
                  </a:solidFill>
                </a:rPr>
                <a:t>cocción</a:t>
              </a:r>
              <a:r>
                <a:rPr lang="en-US" sz="1200">
                  <a:solidFill>
                    <a:srgbClr val="3F3F3F"/>
                  </a:solidFill>
                </a:rPr>
                <a:t> de la comida.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Comida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7"/>
          <p:cNvGrpSpPr/>
          <p:nvPr/>
        </p:nvGrpSpPr>
        <p:grpSpPr>
          <a:xfrm>
            <a:off x="6266646" y="3915683"/>
            <a:ext cx="5166645" cy="678727"/>
            <a:chOff x="803640" y="3362835"/>
            <a:chExt cx="2059800" cy="678727"/>
          </a:xfrm>
        </p:grpSpPr>
        <p:sp>
          <p:nvSpPr>
            <p:cNvPr id="399" name="Google Shape;399;p7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El nivel de </a:t>
              </a:r>
              <a:r>
                <a:rPr lang="en-US" sz="1200">
                  <a:solidFill>
                    <a:srgbClr val="3F3F3F"/>
                  </a:solidFill>
                </a:rPr>
                <a:t>atención</a:t>
              </a:r>
              <a:r>
                <a:rPr lang="en-US" sz="1200">
                  <a:solidFill>
                    <a:srgbClr val="3F3F3F"/>
                  </a:solidFill>
                </a:rPr>
                <a:t> desde que el cliente entra hasta que se retira del lugar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Servicio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7"/>
          <p:cNvSpPr/>
          <p:nvPr/>
        </p:nvSpPr>
        <p:spPr>
          <a:xfrm>
            <a:off x="5669044" y="3246387"/>
            <a:ext cx="509349" cy="5093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5669044" y="4737499"/>
            <a:ext cx="509349" cy="50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"/>
          <p:cNvSpPr/>
          <p:nvPr/>
        </p:nvSpPr>
        <p:spPr>
          <a:xfrm>
            <a:off x="5663302" y="3991943"/>
            <a:ext cx="509349" cy="50934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"/>
          <p:cNvSpPr/>
          <p:nvPr/>
        </p:nvSpPr>
        <p:spPr>
          <a:xfrm>
            <a:off x="5663302" y="5483057"/>
            <a:ext cx="509349" cy="5093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7"/>
          <p:cNvGrpSpPr/>
          <p:nvPr/>
        </p:nvGrpSpPr>
        <p:grpSpPr>
          <a:xfrm>
            <a:off x="6266646" y="4669655"/>
            <a:ext cx="5166645" cy="493927"/>
            <a:chOff x="803640" y="3362835"/>
            <a:chExt cx="2059800" cy="493927"/>
          </a:xfrm>
        </p:grpSpPr>
        <p:sp>
          <p:nvSpPr>
            <p:cNvPr id="406" name="Google Shape;406;p7"/>
            <p:cNvSpPr txBox="1"/>
            <p:nvPr/>
          </p:nvSpPr>
          <p:spPr>
            <a:xfrm>
              <a:off x="803640" y="3579862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Cuánta</a:t>
              </a:r>
              <a:r>
                <a:rPr lang="en-US" sz="1200">
                  <a:solidFill>
                    <a:srgbClr val="3F3F3F"/>
                  </a:solidFill>
                </a:rPr>
                <a:t> </a:t>
              </a:r>
              <a:r>
                <a:rPr lang="en-US" sz="1200">
                  <a:solidFill>
                    <a:srgbClr val="3F3F3F"/>
                  </a:solidFill>
                </a:rPr>
                <a:t>atención</a:t>
              </a:r>
              <a:r>
                <a:rPr lang="en-US" sz="1200">
                  <a:solidFill>
                    <a:srgbClr val="3F3F3F"/>
                  </a:solidFill>
                </a:rPr>
                <a:t> es brindada al cliente, no la cantidad sino la calidad.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Atencion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7"/>
          <p:cNvGrpSpPr/>
          <p:nvPr/>
        </p:nvGrpSpPr>
        <p:grpSpPr>
          <a:xfrm>
            <a:off x="6266646" y="5423627"/>
            <a:ext cx="5166645" cy="678727"/>
            <a:chOff x="803640" y="3362835"/>
            <a:chExt cx="2059800" cy="678727"/>
          </a:xfrm>
        </p:grpSpPr>
        <p:sp>
          <p:nvSpPr>
            <p:cNvPr id="409" name="Google Shape;409;p7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L</a:t>
              </a:r>
              <a:r>
                <a:rPr lang="en-US" sz="1200">
                  <a:solidFill>
                    <a:srgbClr val="3F3F3F"/>
                  </a:solidFill>
                </a:rPr>
                <a:t>a tranquilidad con la que uno puede hablar con sus compañeros al momento de comer.</a:t>
              </a:r>
              <a:r>
                <a:rPr lang="en-US" sz="1200">
                  <a:solidFill>
                    <a:srgbClr val="3F3F3F"/>
                  </a:solidFill>
                </a:rPr>
                <a:t>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Privacidad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7"/>
          <p:cNvGrpSpPr/>
          <p:nvPr/>
        </p:nvGrpSpPr>
        <p:grpSpPr>
          <a:xfrm>
            <a:off x="5570576" y="1704416"/>
            <a:ext cx="5936754" cy="1122990"/>
            <a:chOff x="491556" y="1412776"/>
            <a:chExt cx="4080444" cy="1122990"/>
          </a:xfrm>
        </p:grpSpPr>
        <p:sp>
          <p:nvSpPr>
            <p:cNvPr id="412" name="Google Shape;412;p7"/>
            <p:cNvSpPr txBox="1"/>
            <p:nvPr/>
          </p:nvSpPr>
          <p:spPr>
            <a:xfrm>
              <a:off x="491556" y="1704766"/>
              <a:ext cx="4080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Todo restaurante puede ser </a:t>
              </a:r>
              <a:r>
                <a:rPr lang="en-US" sz="1200">
                  <a:solidFill>
                    <a:srgbClr val="3F3F3F"/>
                  </a:solidFill>
                </a:rPr>
                <a:t>considerado</a:t>
              </a:r>
              <a:r>
                <a:rPr lang="en-US" sz="1200">
                  <a:solidFill>
                    <a:srgbClr val="3F3F3F"/>
                  </a:solidFill>
                </a:rPr>
                <a:t> </a:t>
              </a:r>
              <a:r>
                <a:rPr lang="en-US" sz="1200">
                  <a:solidFill>
                    <a:srgbClr val="3F3F3F"/>
                  </a:solidFill>
                </a:rPr>
                <a:t>bueno o malo</a:t>
              </a:r>
              <a:r>
                <a:rPr lang="en-US" sz="1200">
                  <a:solidFill>
                    <a:srgbClr val="3F3F3F"/>
                  </a:solidFill>
                </a:rPr>
                <a:t> si no </a:t>
              </a:r>
              <a:r>
                <a:rPr lang="en-US" sz="1200">
                  <a:solidFill>
                    <a:srgbClr val="3F3F3F"/>
                  </a:solidFill>
                </a:rPr>
                <a:t>está</a:t>
              </a:r>
              <a:r>
                <a:rPr lang="en-US" sz="1200">
                  <a:solidFill>
                    <a:srgbClr val="3F3F3F"/>
                  </a:solidFill>
                </a:rPr>
                <a:t> claro que diferencia uno de otro. Por eso se tomaron los 4 aspectos que todo </a:t>
              </a:r>
              <a:r>
                <a:rPr lang="en-US" sz="1200">
                  <a:solidFill>
                    <a:srgbClr val="3F3F3F"/>
                  </a:solidFill>
                </a:rPr>
                <a:t>restaurante</a:t>
              </a:r>
              <a:r>
                <a:rPr lang="en-US" sz="1200">
                  <a:solidFill>
                    <a:srgbClr val="3F3F3F"/>
                  </a:solidFill>
                </a:rPr>
                <a:t> debe tener para que sus </a:t>
              </a:r>
              <a:r>
                <a:rPr lang="en-US" sz="1200">
                  <a:solidFill>
                    <a:srgbClr val="3F3F3F"/>
                  </a:solidFill>
                </a:rPr>
                <a:t>comensales</a:t>
              </a:r>
              <a:r>
                <a:rPr lang="en-US" sz="1200">
                  <a:solidFill>
                    <a:srgbClr val="3F3F3F"/>
                  </a:solidFill>
                </a:rPr>
                <a:t> tengan una excelente </a:t>
              </a:r>
              <a:r>
                <a:rPr lang="en-US" sz="1200">
                  <a:solidFill>
                    <a:srgbClr val="3F3F3F"/>
                  </a:solidFill>
                </a:rPr>
                <a:t>experiencia. Los aspectos son:</a:t>
              </a:r>
              <a:endParaRPr/>
            </a:p>
          </p:txBody>
        </p:sp>
        <p:sp>
          <p:nvSpPr>
            <p:cNvPr id="413" name="Google Shape;413;p7"/>
            <p:cNvSpPr txBox="1"/>
            <p:nvPr/>
          </p:nvSpPr>
          <p:spPr>
            <a:xfrm>
              <a:off x="491556" y="1412776"/>
              <a:ext cx="40804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Aspectos de un restaurante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7"/>
          <p:cNvSpPr/>
          <p:nvPr/>
        </p:nvSpPr>
        <p:spPr>
          <a:xfrm rot="10800000">
            <a:off x="5792504" y="4854215"/>
            <a:ext cx="262446" cy="275911"/>
          </a:xfrm>
          <a:custGeom>
            <a:rect b="b" l="l" r="r" t="t"/>
            <a:pathLst>
              <a:path extrusionOk="0" h="3941586" w="3749229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"/>
          <p:cNvSpPr/>
          <p:nvPr/>
        </p:nvSpPr>
        <p:spPr>
          <a:xfrm rot="-5400000">
            <a:off x="5772425" y="5616654"/>
            <a:ext cx="291111" cy="242150"/>
          </a:xfrm>
          <a:custGeom>
            <a:rect b="b" l="l" r="r" t="t"/>
            <a:pathLst>
              <a:path extrusionOk="0" h="3228660" w="2708011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"/>
          <p:cNvSpPr/>
          <p:nvPr/>
        </p:nvSpPr>
        <p:spPr>
          <a:xfrm rot="2188154">
            <a:off x="5820179" y="4143250"/>
            <a:ext cx="195574" cy="206722"/>
          </a:xfrm>
          <a:custGeom>
            <a:rect b="b" l="l" r="r" t="t"/>
            <a:pathLst>
              <a:path extrusionOk="0" h="2951283" w="2735240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"/>
          <p:cNvSpPr/>
          <p:nvPr/>
        </p:nvSpPr>
        <p:spPr>
          <a:xfrm>
            <a:off x="5797097" y="3326865"/>
            <a:ext cx="241735" cy="348371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Algoritmo a futuro</a:t>
            </a:r>
            <a:endParaRPr/>
          </a:p>
        </p:txBody>
      </p:sp>
      <p:sp>
        <p:nvSpPr>
          <p:cNvPr id="423" name="Google Shape;423;p18"/>
          <p:cNvSpPr txBox="1"/>
          <p:nvPr/>
        </p:nvSpPr>
        <p:spPr>
          <a:xfrm flipH="1">
            <a:off x="2998118" y="2229372"/>
            <a:ext cx="10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4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8"/>
          <p:cNvGrpSpPr/>
          <p:nvPr/>
        </p:nvGrpSpPr>
        <p:grpSpPr>
          <a:xfrm flipH="1">
            <a:off x="2900658" y="3373980"/>
            <a:ext cx="1204714" cy="923499"/>
            <a:chOff x="2551705" y="4283314"/>
            <a:chExt cx="2357100" cy="923499"/>
          </a:xfrm>
        </p:grpSpPr>
        <p:sp>
          <p:nvSpPr>
            <p:cNvPr id="425" name="Google Shape;425;p18"/>
            <p:cNvSpPr txBox="1"/>
            <p:nvPr/>
          </p:nvSpPr>
          <p:spPr>
            <a:xfrm>
              <a:off x="2551705" y="4560313"/>
              <a:ext cx="235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</a:rPr>
                <a:t>Separar negativas de positivas</a:t>
              </a:r>
              <a:endPara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1"/>
                  </a:solidFill>
                </a:rPr>
                <a:t>Separacion</a:t>
              </a:r>
              <a:endParaRPr b="1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18"/>
          <p:cNvSpPr txBox="1"/>
          <p:nvPr/>
        </p:nvSpPr>
        <p:spPr>
          <a:xfrm flipH="1">
            <a:off x="863538" y="3133922"/>
            <a:ext cx="10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18"/>
          <p:cNvGrpSpPr/>
          <p:nvPr/>
        </p:nvGrpSpPr>
        <p:grpSpPr>
          <a:xfrm flipH="1">
            <a:off x="399472" y="4278411"/>
            <a:ext cx="1571328" cy="1001858"/>
            <a:chOff x="2551682" y="4283309"/>
            <a:chExt cx="3074405" cy="408888"/>
          </a:xfrm>
        </p:grpSpPr>
        <p:sp>
          <p:nvSpPr>
            <p:cNvPr id="429" name="Google Shape;429;p18"/>
            <p:cNvSpPr txBox="1"/>
            <p:nvPr/>
          </p:nvSpPr>
          <p:spPr>
            <a:xfrm>
              <a:off x="2551682" y="4503798"/>
              <a:ext cx="3074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</a:rPr>
                <a:t>Sacar palabras que confunden</a:t>
              </a:r>
              <a:endPara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 txBox="1"/>
            <p:nvPr/>
          </p:nvSpPr>
          <p:spPr>
            <a:xfrm>
              <a:off x="2551687" y="4283309"/>
              <a:ext cx="30744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2"/>
                  </a:solidFill>
                </a:rPr>
                <a:t>Tokenizar y remover basura</a:t>
              </a:r>
              <a:endPara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8"/>
          <p:cNvSpPr txBox="1"/>
          <p:nvPr/>
        </p:nvSpPr>
        <p:spPr>
          <a:xfrm flipH="1">
            <a:off x="7267228" y="2229372"/>
            <a:ext cx="10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4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18"/>
          <p:cNvGrpSpPr/>
          <p:nvPr/>
        </p:nvGrpSpPr>
        <p:grpSpPr>
          <a:xfrm flipH="1">
            <a:off x="7169769" y="3373980"/>
            <a:ext cx="1204714" cy="1292799"/>
            <a:chOff x="2551705" y="4283314"/>
            <a:chExt cx="2357100" cy="1292799"/>
          </a:xfrm>
        </p:grpSpPr>
        <p:sp>
          <p:nvSpPr>
            <p:cNvPr id="433" name="Google Shape;433;p18"/>
            <p:cNvSpPr txBox="1"/>
            <p:nvPr/>
          </p:nvSpPr>
          <p:spPr>
            <a:xfrm>
              <a:off x="2551705" y="4560313"/>
              <a:ext cx="2357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3"/>
                  </a:solidFill>
                </a:rPr>
                <a:t>Entrenar a una red para que aprende a asignar reseñas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</a:rPr>
                <a:t>Perceptron</a:t>
              </a:r>
              <a:endPara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8"/>
          <p:cNvSpPr txBox="1"/>
          <p:nvPr/>
        </p:nvSpPr>
        <p:spPr>
          <a:xfrm flipH="1">
            <a:off x="5132674" y="4857125"/>
            <a:ext cx="10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4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8"/>
          <p:cNvGrpSpPr/>
          <p:nvPr/>
        </p:nvGrpSpPr>
        <p:grpSpPr>
          <a:xfrm flipH="1">
            <a:off x="5035214" y="3373980"/>
            <a:ext cx="1204714" cy="1107999"/>
            <a:chOff x="2551705" y="4283314"/>
            <a:chExt cx="2357100" cy="1107999"/>
          </a:xfrm>
        </p:grpSpPr>
        <p:sp>
          <p:nvSpPr>
            <p:cNvPr id="437" name="Google Shape;437;p18"/>
            <p:cNvSpPr txBox="1"/>
            <p:nvPr/>
          </p:nvSpPr>
          <p:spPr>
            <a:xfrm>
              <a:off x="2551705" y="4560313"/>
              <a:ext cx="235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</a:rPr>
                <a:t>Asignar las reseñas negativas a un aspecto</a:t>
              </a:r>
              <a:endPara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8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</a:rPr>
                <a:t>Asignacion</a:t>
              </a:r>
              <a:endPara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18"/>
          <p:cNvSpPr txBox="1"/>
          <p:nvPr/>
        </p:nvSpPr>
        <p:spPr>
          <a:xfrm flipH="1">
            <a:off x="9401783" y="4857125"/>
            <a:ext cx="101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4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18"/>
          <p:cNvGrpSpPr/>
          <p:nvPr/>
        </p:nvGrpSpPr>
        <p:grpSpPr>
          <a:xfrm flipH="1">
            <a:off x="9304325" y="3373980"/>
            <a:ext cx="1204714" cy="1107999"/>
            <a:chOff x="2551705" y="4283314"/>
            <a:chExt cx="2357100" cy="1107999"/>
          </a:xfrm>
        </p:grpSpPr>
        <p:sp>
          <p:nvSpPr>
            <p:cNvPr id="441" name="Google Shape;441;p18"/>
            <p:cNvSpPr txBox="1"/>
            <p:nvPr/>
          </p:nvSpPr>
          <p:spPr>
            <a:xfrm>
              <a:off x="2551705" y="4560313"/>
              <a:ext cx="235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4"/>
                  </a:solidFill>
                </a:rPr>
                <a:t>Entregar el feedback de los aspectos a mejorar</a:t>
              </a:r>
              <a:endParaRPr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8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4"/>
                  </a:solidFill>
                </a:rPr>
                <a:t>Feedback</a:t>
              </a:r>
              <a:endPara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8"/>
          <p:cNvGrpSpPr/>
          <p:nvPr/>
        </p:nvGrpSpPr>
        <p:grpSpPr>
          <a:xfrm flipH="1">
            <a:off x="8714693" y="2999249"/>
            <a:ext cx="2800532" cy="3062730"/>
            <a:chOff x="1102341" y="2990009"/>
            <a:chExt cx="2657304" cy="3062730"/>
          </a:xfrm>
        </p:grpSpPr>
        <p:sp>
          <p:nvSpPr>
            <p:cNvPr id="444" name="Google Shape;444;p18"/>
            <p:cNvSpPr/>
            <p:nvPr/>
          </p:nvSpPr>
          <p:spPr>
            <a:xfrm rot="10800000">
              <a:off x="3505265" y="4329218"/>
              <a:ext cx="254379" cy="647156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5" name="Google Shape;445;p18"/>
            <p:cNvGrpSpPr/>
            <p:nvPr/>
          </p:nvGrpSpPr>
          <p:grpSpPr>
            <a:xfrm>
              <a:off x="1102341" y="2990009"/>
              <a:ext cx="1002017" cy="729579"/>
              <a:chOff x="1585906" y="4267431"/>
              <a:chExt cx="1147885" cy="799370"/>
            </a:xfrm>
          </p:grpSpPr>
          <p:sp>
            <p:nvSpPr>
              <p:cNvPr id="446" name="Google Shape;446;p18"/>
              <p:cNvSpPr/>
              <p:nvPr/>
            </p:nvSpPr>
            <p:spPr>
              <a:xfrm rot="2530601">
                <a:off x="1826610" y="4254627"/>
                <a:ext cx="279999" cy="824979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 rot="-2700000">
                <a:off x="2203126" y="4245631"/>
                <a:ext cx="279999" cy="824968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8" name="Google Shape;448;p18"/>
            <p:cNvSpPr/>
            <p:nvPr/>
          </p:nvSpPr>
          <p:spPr>
            <a:xfrm>
              <a:off x="1468791" y="3042429"/>
              <a:ext cx="254379" cy="1958698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 rot="10800000">
              <a:off x="1468789" y="3657516"/>
              <a:ext cx="2290856" cy="2395223"/>
            </a:xfrm>
            <a:prstGeom prst="blockArc">
              <a:avLst>
                <a:gd fmla="val 10793483" name="adj1"/>
                <a:gd fmla="val 21566299" name="adj2"/>
                <a:gd fmla="val 11114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18"/>
          <p:cNvGrpSpPr/>
          <p:nvPr/>
        </p:nvGrpSpPr>
        <p:grpSpPr>
          <a:xfrm flipH="1">
            <a:off x="6572741" y="1792720"/>
            <a:ext cx="2800532" cy="3361494"/>
            <a:chOff x="3152849" y="1783481"/>
            <a:chExt cx="2657304" cy="3361494"/>
          </a:xfrm>
        </p:grpSpPr>
        <p:sp>
          <p:nvSpPr>
            <p:cNvPr id="451" name="Google Shape;451;p18"/>
            <p:cNvSpPr/>
            <p:nvPr/>
          </p:nvSpPr>
          <p:spPr>
            <a:xfrm flipH="1">
              <a:off x="5555774" y="2859846"/>
              <a:ext cx="254379" cy="767544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18"/>
            <p:cNvGrpSpPr/>
            <p:nvPr/>
          </p:nvGrpSpPr>
          <p:grpSpPr>
            <a:xfrm>
              <a:off x="3152849" y="2859844"/>
              <a:ext cx="1002017" cy="2285131"/>
              <a:chOff x="3152849" y="2859844"/>
              <a:chExt cx="1002017" cy="2285131"/>
            </a:xfrm>
          </p:grpSpPr>
          <p:grpSp>
            <p:nvGrpSpPr>
              <p:cNvPr id="453" name="Google Shape;453;p18"/>
              <p:cNvGrpSpPr/>
              <p:nvPr/>
            </p:nvGrpSpPr>
            <p:grpSpPr>
              <a:xfrm flipH="1" rot="10800000">
                <a:off x="3152849" y="4415396"/>
                <a:ext cx="1002017" cy="729578"/>
                <a:chOff x="1585906" y="4118630"/>
                <a:chExt cx="1147885" cy="799370"/>
              </a:xfrm>
            </p:grpSpPr>
            <p:sp>
              <p:nvSpPr>
                <p:cNvPr id="454" name="Google Shape;454;p18"/>
                <p:cNvSpPr/>
                <p:nvPr/>
              </p:nvSpPr>
              <p:spPr>
                <a:xfrm rot="2530601">
                  <a:off x="1826610" y="4105826"/>
                  <a:ext cx="279999" cy="82497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18"/>
                <p:cNvSpPr/>
                <p:nvPr/>
              </p:nvSpPr>
              <p:spPr>
                <a:xfrm rot="-2700000">
                  <a:off x="2203126" y="4096846"/>
                  <a:ext cx="279999" cy="82496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6" name="Google Shape;456;p18"/>
              <p:cNvSpPr/>
              <p:nvPr/>
            </p:nvSpPr>
            <p:spPr>
              <a:xfrm flipH="1" rot="10800000">
                <a:off x="3519299" y="2859844"/>
                <a:ext cx="254379" cy="2232691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" name="Google Shape;457;p18"/>
            <p:cNvSpPr/>
            <p:nvPr/>
          </p:nvSpPr>
          <p:spPr>
            <a:xfrm flipH="1">
              <a:off x="3519297" y="1783481"/>
              <a:ext cx="2290856" cy="2395223"/>
            </a:xfrm>
            <a:prstGeom prst="blockArc">
              <a:avLst>
                <a:gd fmla="val 10793483" name="adj1"/>
                <a:gd fmla="val 21566299" name="adj2"/>
                <a:gd fmla="val 11114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8"/>
          <p:cNvGrpSpPr/>
          <p:nvPr/>
        </p:nvGrpSpPr>
        <p:grpSpPr>
          <a:xfrm flipH="1">
            <a:off x="4419975" y="2718593"/>
            <a:ext cx="2800532" cy="3343385"/>
            <a:chOff x="5186463" y="2709354"/>
            <a:chExt cx="2657304" cy="3343385"/>
          </a:xfrm>
        </p:grpSpPr>
        <p:sp>
          <p:nvSpPr>
            <p:cNvPr id="459" name="Google Shape;459;p18"/>
            <p:cNvSpPr/>
            <p:nvPr/>
          </p:nvSpPr>
          <p:spPr>
            <a:xfrm rot="10800000">
              <a:off x="7589388" y="4208830"/>
              <a:ext cx="254379" cy="76754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18"/>
            <p:cNvGrpSpPr/>
            <p:nvPr/>
          </p:nvGrpSpPr>
          <p:grpSpPr>
            <a:xfrm>
              <a:off x="5186463" y="2709354"/>
              <a:ext cx="1002017" cy="2335348"/>
              <a:chOff x="5186463" y="2709354"/>
              <a:chExt cx="1002017" cy="2335348"/>
            </a:xfrm>
          </p:grpSpPr>
          <p:grpSp>
            <p:nvGrpSpPr>
              <p:cNvPr id="461" name="Google Shape;461;p18"/>
              <p:cNvGrpSpPr/>
              <p:nvPr/>
            </p:nvGrpSpPr>
            <p:grpSpPr>
              <a:xfrm>
                <a:off x="5186463" y="2709354"/>
                <a:ext cx="1002017" cy="729579"/>
                <a:chOff x="1585906" y="4267431"/>
                <a:chExt cx="1147885" cy="799370"/>
              </a:xfrm>
            </p:grpSpPr>
            <p:sp>
              <p:nvSpPr>
                <p:cNvPr id="462" name="Google Shape;462;p18"/>
                <p:cNvSpPr/>
                <p:nvPr/>
              </p:nvSpPr>
              <p:spPr>
                <a:xfrm rot="2530601">
                  <a:off x="1826610" y="4254627"/>
                  <a:ext cx="279999" cy="82497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18"/>
                <p:cNvSpPr/>
                <p:nvPr/>
              </p:nvSpPr>
              <p:spPr>
                <a:xfrm rot="-2700000">
                  <a:off x="2203126" y="4245631"/>
                  <a:ext cx="279999" cy="82496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4" name="Google Shape;464;p18"/>
              <p:cNvSpPr/>
              <p:nvPr/>
            </p:nvSpPr>
            <p:spPr>
              <a:xfrm>
                <a:off x="5552913" y="2761774"/>
                <a:ext cx="254379" cy="2282928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" name="Google Shape;465;p18"/>
            <p:cNvSpPr/>
            <p:nvPr/>
          </p:nvSpPr>
          <p:spPr>
            <a:xfrm rot="10800000">
              <a:off x="5552911" y="3657516"/>
              <a:ext cx="2290856" cy="2395223"/>
            </a:xfrm>
            <a:prstGeom prst="blockArc">
              <a:avLst>
                <a:gd fmla="val 10793483" name="adj1"/>
                <a:gd fmla="val 21566299" name="adj2"/>
                <a:gd fmla="val 1111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18"/>
          <p:cNvGrpSpPr/>
          <p:nvPr/>
        </p:nvGrpSpPr>
        <p:grpSpPr>
          <a:xfrm flipH="1">
            <a:off x="2271807" y="1792720"/>
            <a:ext cx="2800532" cy="3361479"/>
            <a:chOff x="7209812" y="1783481"/>
            <a:chExt cx="2657304" cy="3361479"/>
          </a:xfrm>
        </p:grpSpPr>
        <p:sp>
          <p:nvSpPr>
            <p:cNvPr id="467" name="Google Shape;467;p18"/>
            <p:cNvSpPr/>
            <p:nvPr/>
          </p:nvSpPr>
          <p:spPr>
            <a:xfrm flipH="1">
              <a:off x="9612737" y="2859846"/>
              <a:ext cx="254379" cy="767544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8" name="Google Shape;468;p18"/>
            <p:cNvGrpSpPr/>
            <p:nvPr/>
          </p:nvGrpSpPr>
          <p:grpSpPr>
            <a:xfrm>
              <a:off x="7209812" y="2859844"/>
              <a:ext cx="1002017" cy="2285116"/>
              <a:chOff x="7236971" y="2561095"/>
              <a:chExt cx="1002017" cy="2285116"/>
            </a:xfrm>
          </p:grpSpPr>
          <p:grpSp>
            <p:nvGrpSpPr>
              <p:cNvPr id="469" name="Google Shape;469;p18"/>
              <p:cNvGrpSpPr/>
              <p:nvPr/>
            </p:nvGrpSpPr>
            <p:grpSpPr>
              <a:xfrm flipH="1" rot="10800000">
                <a:off x="7236971" y="4116632"/>
                <a:ext cx="1002017" cy="729579"/>
                <a:chOff x="1585906" y="4267431"/>
                <a:chExt cx="1147885" cy="799370"/>
              </a:xfrm>
            </p:grpSpPr>
            <p:sp>
              <p:nvSpPr>
                <p:cNvPr id="470" name="Google Shape;470;p18"/>
                <p:cNvSpPr/>
                <p:nvPr/>
              </p:nvSpPr>
              <p:spPr>
                <a:xfrm rot="2530601">
                  <a:off x="1826610" y="4254627"/>
                  <a:ext cx="279999" cy="82497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8"/>
                <p:cNvSpPr/>
                <p:nvPr/>
              </p:nvSpPr>
              <p:spPr>
                <a:xfrm rot="-2700000">
                  <a:off x="2203126" y="4245631"/>
                  <a:ext cx="279999" cy="82496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2" name="Google Shape;472;p18"/>
              <p:cNvSpPr/>
              <p:nvPr/>
            </p:nvSpPr>
            <p:spPr>
              <a:xfrm flipH="1" rot="10800000">
                <a:off x="7603421" y="2561095"/>
                <a:ext cx="254379" cy="2232696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18"/>
            <p:cNvSpPr/>
            <p:nvPr/>
          </p:nvSpPr>
          <p:spPr>
            <a:xfrm flipH="1">
              <a:off x="7576260" y="1783481"/>
              <a:ext cx="2290856" cy="2395223"/>
            </a:xfrm>
            <a:prstGeom prst="blockArc">
              <a:avLst>
                <a:gd fmla="val 10793483" name="adj1"/>
                <a:gd fmla="val 21566299" name="adj2"/>
                <a:gd fmla="val 11114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18"/>
          <p:cNvGrpSpPr/>
          <p:nvPr/>
        </p:nvGrpSpPr>
        <p:grpSpPr>
          <a:xfrm flipH="1">
            <a:off x="1877897" y="2714240"/>
            <a:ext cx="1079855" cy="2750654"/>
            <a:chOff x="9249258" y="2784540"/>
            <a:chExt cx="1024628" cy="1927848"/>
          </a:xfrm>
        </p:grpSpPr>
        <p:sp>
          <p:nvSpPr>
            <p:cNvPr id="475" name="Google Shape;475;p18"/>
            <p:cNvSpPr/>
            <p:nvPr/>
          </p:nvSpPr>
          <p:spPr>
            <a:xfrm flipH="1" rot="-2530601">
              <a:off x="9808341" y="2769116"/>
              <a:ext cx="244417" cy="752945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 flipH="1" rot="2700000">
              <a:off x="9479670" y="2760886"/>
              <a:ext cx="244417" cy="752943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 flipH="1">
              <a:off x="9642044" y="2939517"/>
              <a:ext cx="254379" cy="1772871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/>
          <p:nvPr/>
        </p:nvSpPr>
        <p:spPr>
          <a:xfrm>
            <a:off x="0" y="5228291"/>
            <a:ext cx="12192000" cy="1318987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1" y="5432267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</a:rPr>
              <a:t>Muchas Gracias!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"/>
          <p:cNvGrpSpPr/>
          <p:nvPr/>
        </p:nvGrpSpPr>
        <p:grpSpPr>
          <a:xfrm>
            <a:off x="6980854" y="3288915"/>
            <a:ext cx="4787328" cy="880720"/>
            <a:chOff x="6675563" y="2903250"/>
            <a:chExt cx="4787328" cy="1071436"/>
          </a:xfrm>
        </p:grpSpPr>
        <p:sp>
          <p:nvSpPr>
            <p:cNvPr id="93" name="Google Shape;93;p2"/>
            <p:cNvSpPr txBox="1"/>
            <p:nvPr/>
          </p:nvSpPr>
          <p:spPr>
            <a:xfrm>
              <a:off x="6675563" y="2903250"/>
              <a:ext cx="4777200" cy="6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1"/>
                  </a:solidFill>
                </a:rPr>
                <a:t>Proceso</a:t>
              </a:r>
              <a:endParaRPr b="1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6685691" y="3512686"/>
              <a:ext cx="47772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</a:rPr>
                <a:t>Método</a:t>
              </a:r>
              <a:r>
                <a:rPr lang="en-US" sz="1867">
                  <a:solidFill>
                    <a:schemeClr val="dk1"/>
                  </a:solidFill>
                </a:rPr>
                <a:t> y objetivos</a:t>
              </a:r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"/>
          <p:cNvSpPr txBox="1"/>
          <p:nvPr/>
        </p:nvSpPr>
        <p:spPr>
          <a:xfrm>
            <a:off x="3543150" y="492300"/>
            <a:ext cx="837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¿Se puede encontrar los puntos a mejorar de un restaurante en base a sus reseñas?</a:t>
            </a:r>
            <a:endParaRPr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748938" y="481639"/>
            <a:ext cx="271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Pasos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713597" y="912981"/>
            <a:ext cx="777300" cy="77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5713597" y="4290407"/>
            <a:ext cx="777300" cy="77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713597" y="3152901"/>
            <a:ext cx="777300" cy="77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713597" y="2032941"/>
            <a:ext cx="777300" cy="77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5760457" y="1048748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5760457" y="2168708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760457" y="3288668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760457" y="4417401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6804577" y="950946"/>
            <a:ext cx="3975300" cy="701179"/>
            <a:chOff x="1797649" y="951079"/>
            <a:chExt cx="3975300" cy="701179"/>
          </a:xfrm>
        </p:grpSpPr>
        <p:sp>
          <p:nvSpPr>
            <p:cNvPr id="110" name="Google Shape;110;p3"/>
            <p:cNvSpPr txBox="1"/>
            <p:nvPr/>
          </p:nvSpPr>
          <p:spPr>
            <a:xfrm>
              <a:off x="1797649" y="951079"/>
              <a:ext cx="397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</a:rPr>
                <a:t>Obtención de Datos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2147567" y="1375358"/>
              <a:ext cx="3625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Conseguir reseñas de restaurantes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6804577" y="2045977"/>
            <a:ext cx="3975300" cy="885979"/>
            <a:chOff x="1797649" y="951079"/>
            <a:chExt cx="3975300" cy="885979"/>
          </a:xfrm>
        </p:grpSpPr>
        <p:sp>
          <p:nvSpPr>
            <p:cNvPr id="113" name="Google Shape;113;p3"/>
            <p:cNvSpPr txBox="1"/>
            <p:nvPr/>
          </p:nvSpPr>
          <p:spPr>
            <a:xfrm>
              <a:off x="1797649" y="951079"/>
              <a:ext cx="397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</a:rPr>
                <a:t>Normalización</a:t>
              </a:r>
              <a:r>
                <a:rPr b="1" lang="en-US" sz="1600">
                  <a:solidFill>
                    <a:srgbClr val="3F3F3F"/>
                  </a:solidFill>
                </a:rPr>
                <a:t> de datos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2147567" y="1375358"/>
              <a:ext cx="362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Remover basura, ordenar </a:t>
              </a:r>
              <a:r>
                <a:rPr lang="en-US" sz="1200">
                  <a:solidFill>
                    <a:srgbClr val="3F3F3F"/>
                  </a:solidFill>
                </a:rPr>
                <a:t>información y más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6804577" y="3141008"/>
            <a:ext cx="3975300" cy="885979"/>
            <a:chOff x="1797649" y="951079"/>
            <a:chExt cx="3975300" cy="885979"/>
          </a:xfrm>
        </p:grpSpPr>
        <p:sp>
          <p:nvSpPr>
            <p:cNvPr id="116" name="Google Shape;116;p3"/>
            <p:cNvSpPr txBox="1"/>
            <p:nvPr/>
          </p:nvSpPr>
          <p:spPr>
            <a:xfrm>
              <a:off x="1797649" y="951079"/>
              <a:ext cx="397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</a:rPr>
                <a:t>Analisis</a:t>
              </a:r>
              <a:r>
                <a:rPr b="1" lang="en-US" sz="1600">
                  <a:solidFill>
                    <a:srgbClr val="3F3F3F"/>
                  </a:solidFill>
                </a:rPr>
                <a:t> Preliminar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2147567" y="1375358"/>
              <a:ext cx="362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Si las reseñas en base a un analisis de sentimiento dan positivo, negativo o neutro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6804577" y="4236039"/>
            <a:ext cx="3975300" cy="885979"/>
            <a:chOff x="1797649" y="951079"/>
            <a:chExt cx="3975300" cy="885979"/>
          </a:xfrm>
        </p:grpSpPr>
        <p:sp>
          <p:nvSpPr>
            <p:cNvPr id="119" name="Google Shape;119;p3"/>
            <p:cNvSpPr txBox="1"/>
            <p:nvPr/>
          </p:nvSpPr>
          <p:spPr>
            <a:xfrm>
              <a:off x="1797649" y="951079"/>
              <a:ext cx="397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</a:rPr>
                <a:t>Brindar resultados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2147567" y="1375358"/>
              <a:ext cx="362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Comunicar en </a:t>
              </a:r>
              <a:r>
                <a:rPr lang="en-US" sz="1200">
                  <a:solidFill>
                    <a:srgbClr val="3F3F3F"/>
                  </a:solidFill>
                </a:rPr>
                <a:t>qué</a:t>
              </a:r>
              <a:r>
                <a:rPr lang="en-US" sz="1200">
                  <a:solidFill>
                    <a:srgbClr val="3F3F3F"/>
                  </a:solidFill>
                </a:rPr>
                <a:t> aspectos se encuentra el </a:t>
              </a:r>
              <a:r>
                <a:rPr lang="en-US" sz="1200">
                  <a:solidFill>
                    <a:srgbClr val="3F3F3F"/>
                  </a:solidFill>
                </a:rPr>
                <a:t>restaurante</a:t>
              </a:r>
              <a:r>
                <a:rPr lang="en-US" sz="1200">
                  <a:solidFill>
                    <a:srgbClr val="3F3F3F"/>
                  </a:solidFill>
                </a:rPr>
                <a:t> con mayor fracaso.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"/>
          <p:cNvSpPr txBox="1"/>
          <p:nvPr/>
        </p:nvSpPr>
        <p:spPr>
          <a:xfrm>
            <a:off x="8792178" y="6208365"/>
            <a:ext cx="29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ALLPPT Layout</a:t>
            </a:r>
            <a:endParaRPr b="1" i="1"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Objetivos a futuro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563961" y="2025075"/>
            <a:ext cx="5759653" cy="901016"/>
            <a:chOff x="1991544" y="1934588"/>
            <a:chExt cx="4248472" cy="901016"/>
          </a:xfrm>
        </p:grpSpPr>
        <p:sp>
          <p:nvSpPr>
            <p:cNvPr id="128" name="Google Shape;128;p6"/>
            <p:cNvSpPr/>
            <p:nvPr/>
          </p:nvSpPr>
          <p:spPr>
            <a:xfrm>
              <a:off x="2321314" y="2312384"/>
              <a:ext cx="39187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72000" spcFirstLastPara="1" rIns="72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Clasificación del 1 al 5</a:t>
              </a:r>
              <a:r>
                <a:rPr lang="en-US">
                  <a:solidFill>
                    <a:srgbClr val="3F3F3F"/>
                  </a:solidFill>
                </a:rPr>
                <a:t> del </a:t>
              </a:r>
              <a:r>
                <a:rPr lang="en-US">
                  <a:solidFill>
                    <a:srgbClr val="3F3F3F"/>
                  </a:solidFill>
                </a:rPr>
                <a:t>restaurante</a:t>
              </a:r>
              <a:r>
                <a:rPr lang="en-US">
                  <a:solidFill>
                    <a:srgbClr val="3F3F3F"/>
                  </a:solidFill>
                </a:rPr>
                <a:t> en base a reseñas, </a:t>
              </a:r>
              <a:r>
                <a:rPr lang="en-US">
                  <a:solidFill>
                    <a:srgbClr val="3F3F3F"/>
                  </a:solidFill>
                </a:rPr>
                <a:t>porcentajes</a:t>
              </a:r>
              <a:r>
                <a:rPr lang="en-US">
                  <a:solidFill>
                    <a:srgbClr val="3F3F3F"/>
                  </a:solidFill>
                </a:rPr>
                <a:t> de reseñas positivas y negativas.</a:t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991544" y="1934588"/>
              <a:ext cx="42484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b="1" lang="en-US" sz="2400">
                  <a:solidFill>
                    <a:schemeClr val="accent4"/>
                  </a:solidFill>
                </a:rPr>
                <a:t>Resultado general del restaurante</a:t>
              </a:r>
              <a:endParaRPr b="1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563961" y="3140061"/>
            <a:ext cx="5759653" cy="901016"/>
            <a:chOff x="1991544" y="2816016"/>
            <a:chExt cx="4248472" cy="901016"/>
          </a:xfrm>
        </p:grpSpPr>
        <p:sp>
          <p:nvSpPr>
            <p:cNvPr id="131" name="Google Shape;131;p6"/>
            <p:cNvSpPr/>
            <p:nvPr/>
          </p:nvSpPr>
          <p:spPr>
            <a:xfrm>
              <a:off x="2321314" y="3193812"/>
              <a:ext cx="39187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72000" spcFirstLastPara="1" rIns="72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Todas los aspectos en los que el </a:t>
              </a:r>
              <a:r>
                <a:rPr lang="en-US">
                  <a:solidFill>
                    <a:srgbClr val="3F3F3F"/>
                  </a:solidFill>
                </a:rPr>
                <a:t>restaurante</a:t>
              </a:r>
              <a:r>
                <a:rPr lang="en-US">
                  <a:solidFill>
                    <a:srgbClr val="3F3F3F"/>
                  </a:solidFill>
                </a:rPr>
                <a:t> debe mejorar</a:t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991544" y="2816016"/>
              <a:ext cx="42484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1" lang="en-US" sz="2400">
                  <a:solidFill>
                    <a:schemeClr val="accent3"/>
                  </a:solidFill>
                </a:rPr>
                <a:t>Encontrar sus debilidades</a:t>
              </a:r>
              <a:endParaRPr b="1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563963" y="4162747"/>
            <a:ext cx="4101321" cy="1116460"/>
            <a:chOff x="1991545" y="3697444"/>
            <a:chExt cx="3025242" cy="1116460"/>
          </a:xfrm>
        </p:grpSpPr>
        <p:sp>
          <p:nvSpPr>
            <p:cNvPr id="134" name="Google Shape;134;p6"/>
            <p:cNvSpPr/>
            <p:nvPr/>
          </p:nvSpPr>
          <p:spPr>
            <a:xfrm>
              <a:off x="2321314" y="4075240"/>
              <a:ext cx="268147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72000" spcFirstLastPara="1" rIns="72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</a:rPr>
                <a:t>En </a:t>
              </a:r>
              <a:r>
                <a:rPr lang="en-US">
                  <a:solidFill>
                    <a:srgbClr val="3F3F3F"/>
                  </a:solidFill>
                </a:rPr>
                <a:t>qué</a:t>
              </a:r>
              <a:r>
                <a:rPr lang="en-US">
                  <a:solidFill>
                    <a:srgbClr val="3F3F3F"/>
                  </a:solidFill>
                </a:rPr>
                <a:t> aspectos deben enfocarse </a:t>
              </a:r>
              <a:r>
                <a:rPr lang="en-US">
                  <a:solidFill>
                    <a:srgbClr val="3F3F3F"/>
                  </a:solidFill>
                </a:rPr>
                <a:t>más.</a:t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991545" y="3697444"/>
              <a:ext cx="3025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lang="en-US" sz="2400">
                  <a:solidFill>
                    <a:schemeClr val="accent2"/>
                  </a:solidFill>
                </a:rPr>
                <a:t>Recomendaciónes</a:t>
              </a:r>
              <a:endParaRPr b="1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5702466" y="1823904"/>
            <a:ext cx="5759495" cy="4325677"/>
            <a:chOff x="2391081" y="642687"/>
            <a:chExt cx="7412981" cy="5567529"/>
          </a:xfrm>
        </p:grpSpPr>
        <p:sp>
          <p:nvSpPr>
            <p:cNvPr id="137" name="Google Shape;137;p6"/>
            <p:cNvSpPr/>
            <p:nvPr/>
          </p:nvSpPr>
          <p:spPr>
            <a:xfrm>
              <a:off x="8651124" y="1973747"/>
              <a:ext cx="390276" cy="497391"/>
            </a:xfrm>
            <a:custGeom>
              <a:rect b="b" l="l" r="r" t="t"/>
              <a:pathLst>
                <a:path extrusionOk="0" h="497391" w="390276">
                  <a:moveTo>
                    <a:pt x="62727" y="417504"/>
                  </a:moveTo>
                  <a:cubicBezTo>
                    <a:pt x="68251" y="367878"/>
                    <a:pt x="48248" y="326731"/>
                    <a:pt x="22340" y="286249"/>
                  </a:cubicBezTo>
                  <a:cubicBezTo>
                    <a:pt x="814" y="252626"/>
                    <a:pt x="-6044" y="214907"/>
                    <a:pt x="5671" y="175378"/>
                  </a:cubicBezTo>
                  <a:cubicBezTo>
                    <a:pt x="27008" y="172521"/>
                    <a:pt x="17959" y="158995"/>
                    <a:pt x="16244" y="147089"/>
                  </a:cubicBezTo>
                  <a:cubicBezTo>
                    <a:pt x="3481" y="59935"/>
                    <a:pt x="27484" y="23359"/>
                    <a:pt x="114733" y="7167"/>
                  </a:cubicBezTo>
                  <a:cubicBezTo>
                    <a:pt x="169121" y="-2930"/>
                    <a:pt x="225032" y="-2358"/>
                    <a:pt x="279515" y="8881"/>
                  </a:cubicBezTo>
                  <a:cubicBezTo>
                    <a:pt x="340189" y="21359"/>
                    <a:pt x="357335" y="44505"/>
                    <a:pt x="362573" y="106322"/>
                  </a:cubicBezTo>
                  <a:cubicBezTo>
                    <a:pt x="364288" y="126039"/>
                    <a:pt x="350953" y="151566"/>
                    <a:pt x="378385" y="164901"/>
                  </a:cubicBezTo>
                  <a:cubicBezTo>
                    <a:pt x="396673" y="201381"/>
                    <a:pt x="393244" y="239862"/>
                    <a:pt x="372384" y="271009"/>
                  </a:cubicBezTo>
                  <a:cubicBezTo>
                    <a:pt x="338570" y="321587"/>
                    <a:pt x="323616" y="374546"/>
                    <a:pt x="329331" y="434172"/>
                  </a:cubicBezTo>
                  <a:cubicBezTo>
                    <a:pt x="282278" y="497133"/>
                    <a:pt x="203125" y="516183"/>
                    <a:pt x="138069" y="477130"/>
                  </a:cubicBezTo>
                  <a:cubicBezTo>
                    <a:pt x="110732" y="460747"/>
                    <a:pt x="75109" y="453318"/>
                    <a:pt x="62727" y="417504"/>
                  </a:cubicBezTo>
                  <a:close/>
                </a:path>
              </a:pathLst>
            </a:custGeom>
            <a:solidFill>
              <a:srgbClr val="FEB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131837" y="2399878"/>
              <a:ext cx="1615570" cy="2084681"/>
            </a:xfrm>
            <a:custGeom>
              <a:rect b="b" l="l" r="r" t="t"/>
              <a:pathLst>
                <a:path extrusionOk="0" h="2084681" w="1615570">
                  <a:moveTo>
                    <a:pt x="1373255" y="1075127"/>
                  </a:moveTo>
                  <a:cubicBezTo>
                    <a:pt x="1306580" y="884627"/>
                    <a:pt x="1344680" y="579827"/>
                    <a:pt x="1344680" y="579827"/>
                  </a:cubicBezTo>
                  <a:cubicBezTo>
                    <a:pt x="1325630" y="398852"/>
                    <a:pt x="1163705" y="246452"/>
                    <a:pt x="1134654" y="128056"/>
                  </a:cubicBezTo>
                  <a:cubicBezTo>
                    <a:pt x="1130463" y="93576"/>
                    <a:pt x="1111699" y="84337"/>
                    <a:pt x="1082933" y="101958"/>
                  </a:cubicBezTo>
                  <a:cubicBezTo>
                    <a:pt x="1055787" y="118627"/>
                    <a:pt x="1030641" y="112531"/>
                    <a:pt x="1006448" y="99386"/>
                  </a:cubicBezTo>
                  <a:cubicBezTo>
                    <a:pt x="970348" y="79765"/>
                    <a:pt x="935486" y="57762"/>
                    <a:pt x="900339" y="36331"/>
                  </a:cubicBezTo>
                  <a:cubicBezTo>
                    <a:pt x="884242" y="26520"/>
                    <a:pt x="869573" y="13280"/>
                    <a:pt x="848523" y="17376"/>
                  </a:cubicBezTo>
                  <a:cubicBezTo>
                    <a:pt x="769180" y="77669"/>
                    <a:pt x="689836" y="90052"/>
                    <a:pt x="610017" y="17852"/>
                  </a:cubicBezTo>
                  <a:cubicBezTo>
                    <a:pt x="602016" y="10613"/>
                    <a:pt x="591348" y="6422"/>
                    <a:pt x="582014" y="802"/>
                  </a:cubicBezTo>
                  <a:cubicBezTo>
                    <a:pt x="563058" y="-1674"/>
                    <a:pt x="545151" y="1945"/>
                    <a:pt x="526578" y="6708"/>
                  </a:cubicBezTo>
                  <a:cubicBezTo>
                    <a:pt x="487430" y="16804"/>
                    <a:pt x="449616" y="34426"/>
                    <a:pt x="407611" y="30235"/>
                  </a:cubicBezTo>
                  <a:cubicBezTo>
                    <a:pt x="258830" y="55857"/>
                    <a:pt x="179201" y="353227"/>
                    <a:pt x="172724" y="385612"/>
                  </a:cubicBezTo>
                  <a:cubicBezTo>
                    <a:pt x="160056" y="449049"/>
                    <a:pt x="150912" y="513247"/>
                    <a:pt x="136910" y="576398"/>
                  </a:cubicBezTo>
                  <a:cubicBezTo>
                    <a:pt x="87951" y="797188"/>
                    <a:pt x="44423" y="1018834"/>
                    <a:pt x="29468" y="1245148"/>
                  </a:cubicBezTo>
                  <a:cubicBezTo>
                    <a:pt x="23944" y="1329445"/>
                    <a:pt x="40422" y="1412217"/>
                    <a:pt x="47470" y="1495751"/>
                  </a:cubicBezTo>
                  <a:cubicBezTo>
                    <a:pt x="57948" y="1618719"/>
                    <a:pt x="31754" y="1738258"/>
                    <a:pt x="3179" y="1856749"/>
                  </a:cubicBezTo>
                  <a:cubicBezTo>
                    <a:pt x="-4631" y="1888943"/>
                    <a:pt x="322" y="1902373"/>
                    <a:pt x="36517" y="1900564"/>
                  </a:cubicBezTo>
                  <a:cubicBezTo>
                    <a:pt x="66330" y="1899135"/>
                    <a:pt x="96524" y="1903612"/>
                    <a:pt x="126528" y="1906469"/>
                  </a:cubicBezTo>
                  <a:cubicBezTo>
                    <a:pt x="138720" y="1907612"/>
                    <a:pt x="156913" y="1911803"/>
                    <a:pt x="148055" y="1927614"/>
                  </a:cubicBezTo>
                  <a:cubicBezTo>
                    <a:pt x="130814" y="1958380"/>
                    <a:pt x="153865" y="1961524"/>
                    <a:pt x="171581" y="1969525"/>
                  </a:cubicBezTo>
                  <a:cubicBezTo>
                    <a:pt x="184440" y="1975335"/>
                    <a:pt x="203109" y="1977526"/>
                    <a:pt x="206252" y="1991813"/>
                  </a:cubicBezTo>
                  <a:cubicBezTo>
                    <a:pt x="214634" y="2029246"/>
                    <a:pt x="241495" y="2021436"/>
                    <a:pt x="265784" y="2019340"/>
                  </a:cubicBezTo>
                  <a:cubicBezTo>
                    <a:pt x="286167" y="2017531"/>
                    <a:pt x="306360" y="2012863"/>
                    <a:pt x="326648" y="2009530"/>
                  </a:cubicBezTo>
                  <a:cubicBezTo>
                    <a:pt x="449330" y="1989432"/>
                    <a:pt x="530102" y="2084682"/>
                    <a:pt x="649355" y="2084682"/>
                  </a:cubicBezTo>
                  <a:cubicBezTo>
                    <a:pt x="814138" y="2084682"/>
                    <a:pt x="1088649" y="1914184"/>
                    <a:pt x="1097601" y="1907422"/>
                  </a:cubicBezTo>
                  <a:cubicBezTo>
                    <a:pt x="1185041" y="1841889"/>
                    <a:pt x="1284959" y="1827602"/>
                    <a:pt x="1390591" y="1836270"/>
                  </a:cubicBezTo>
                  <a:cubicBezTo>
                    <a:pt x="1464505" y="1842366"/>
                    <a:pt x="1538419" y="1847986"/>
                    <a:pt x="1615571" y="1854081"/>
                  </a:cubicBezTo>
                  <a:cubicBezTo>
                    <a:pt x="1611380" y="1684727"/>
                    <a:pt x="1467267" y="1333350"/>
                    <a:pt x="1373255" y="1075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228253" y="2199226"/>
              <a:ext cx="1563554" cy="1373098"/>
            </a:xfrm>
            <a:custGeom>
              <a:rect b="b" l="l" r="r" t="t"/>
              <a:pathLst>
                <a:path extrusionOk="0" h="1373098" w="1563554">
                  <a:moveTo>
                    <a:pt x="959848" y="1199007"/>
                  </a:moveTo>
                  <a:cubicBezTo>
                    <a:pt x="959848" y="1199007"/>
                    <a:pt x="959848" y="1199007"/>
                    <a:pt x="959848" y="1199007"/>
                  </a:cubicBezTo>
                  <a:cubicBezTo>
                    <a:pt x="985565" y="1024414"/>
                    <a:pt x="1008996" y="849344"/>
                    <a:pt x="1047002" y="671608"/>
                  </a:cubicBezTo>
                  <a:cubicBezTo>
                    <a:pt x="1120154" y="719995"/>
                    <a:pt x="1189591" y="763524"/>
                    <a:pt x="1249313" y="820674"/>
                  </a:cubicBezTo>
                  <a:cubicBezTo>
                    <a:pt x="1249313" y="820674"/>
                    <a:pt x="1249313" y="820674"/>
                    <a:pt x="1249313" y="820674"/>
                  </a:cubicBezTo>
                  <a:cubicBezTo>
                    <a:pt x="1274173" y="842486"/>
                    <a:pt x="1299033" y="864203"/>
                    <a:pt x="1323798" y="886016"/>
                  </a:cubicBezTo>
                  <a:cubicBezTo>
                    <a:pt x="1323798" y="886016"/>
                    <a:pt x="1323798" y="886016"/>
                    <a:pt x="1323798" y="886016"/>
                  </a:cubicBezTo>
                  <a:cubicBezTo>
                    <a:pt x="1323798" y="886016"/>
                    <a:pt x="1323798" y="886016"/>
                    <a:pt x="1323798" y="886016"/>
                  </a:cubicBezTo>
                  <a:cubicBezTo>
                    <a:pt x="1410856" y="906875"/>
                    <a:pt x="1491152" y="894969"/>
                    <a:pt x="1562018" y="837057"/>
                  </a:cubicBezTo>
                  <a:cubicBezTo>
                    <a:pt x="1562018" y="837057"/>
                    <a:pt x="1562018" y="837057"/>
                    <a:pt x="1562018" y="837057"/>
                  </a:cubicBezTo>
                  <a:cubicBezTo>
                    <a:pt x="1567257" y="820674"/>
                    <a:pt x="1558304" y="810387"/>
                    <a:pt x="1547159" y="800386"/>
                  </a:cubicBezTo>
                  <a:cubicBezTo>
                    <a:pt x="1394283" y="662845"/>
                    <a:pt x="1252646" y="513683"/>
                    <a:pt x="1106152" y="369570"/>
                  </a:cubicBezTo>
                  <a:cubicBezTo>
                    <a:pt x="1086816" y="350615"/>
                    <a:pt x="1065194" y="335185"/>
                    <a:pt x="1038143" y="328898"/>
                  </a:cubicBezTo>
                  <a:cubicBezTo>
                    <a:pt x="1026999" y="306610"/>
                    <a:pt x="1007568" y="312992"/>
                    <a:pt x="988708" y="313087"/>
                  </a:cubicBezTo>
                  <a:cubicBezTo>
                    <a:pt x="899269" y="313468"/>
                    <a:pt x="808877" y="320897"/>
                    <a:pt x="723246" y="284797"/>
                  </a:cubicBezTo>
                  <a:cubicBezTo>
                    <a:pt x="705245" y="277273"/>
                    <a:pt x="686956" y="274130"/>
                    <a:pt x="667716" y="279559"/>
                  </a:cubicBezTo>
                  <a:cubicBezTo>
                    <a:pt x="617519" y="293656"/>
                    <a:pt x="563513" y="282512"/>
                    <a:pt x="513982" y="302419"/>
                  </a:cubicBezTo>
                  <a:cubicBezTo>
                    <a:pt x="505410" y="305848"/>
                    <a:pt x="494646" y="306229"/>
                    <a:pt x="486074" y="301371"/>
                  </a:cubicBezTo>
                  <a:cubicBezTo>
                    <a:pt x="431019" y="269748"/>
                    <a:pt x="362630" y="271463"/>
                    <a:pt x="311100" y="231076"/>
                  </a:cubicBezTo>
                  <a:cubicBezTo>
                    <a:pt x="270523" y="181546"/>
                    <a:pt x="254140" y="120015"/>
                    <a:pt x="227470" y="63437"/>
                  </a:cubicBezTo>
                  <a:cubicBezTo>
                    <a:pt x="217183" y="41624"/>
                    <a:pt x="217469" y="13145"/>
                    <a:pt x="191466" y="0"/>
                  </a:cubicBezTo>
                  <a:cubicBezTo>
                    <a:pt x="175083" y="10763"/>
                    <a:pt x="173844" y="28861"/>
                    <a:pt x="169368" y="45339"/>
                  </a:cubicBezTo>
                  <a:cubicBezTo>
                    <a:pt x="154414" y="101251"/>
                    <a:pt x="129267" y="112776"/>
                    <a:pt x="75356" y="90583"/>
                  </a:cubicBezTo>
                  <a:cubicBezTo>
                    <a:pt x="52115" y="80963"/>
                    <a:pt x="34208" y="60865"/>
                    <a:pt x="8014" y="57721"/>
                  </a:cubicBezTo>
                  <a:cubicBezTo>
                    <a:pt x="-6654" y="71342"/>
                    <a:pt x="2966" y="86963"/>
                    <a:pt x="4680" y="101727"/>
                  </a:cubicBezTo>
                  <a:cubicBezTo>
                    <a:pt x="18111" y="220218"/>
                    <a:pt x="62212" y="328803"/>
                    <a:pt x="112218" y="435578"/>
                  </a:cubicBezTo>
                  <a:cubicBezTo>
                    <a:pt x="108694" y="467773"/>
                    <a:pt x="126696" y="493014"/>
                    <a:pt x="139555" y="519779"/>
                  </a:cubicBezTo>
                  <a:cubicBezTo>
                    <a:pt x="160891" y="563975"/>
                    <a:pt x="183084" y="608076"/>
                    <a:pt x="185084" y="658368"/>
                  </a:cubicBezTo>
                  <a:cubicBezTo>
                    <a:pt x="192418" y="843058"/>
                    <a:pt x="211468" y="1026795"/>
                    <a:pt x="225184" y="1211009"/>
                  </a:cubicBezTo>
                  <a:cubicBezTo>
                    <a:pt x="226994" y="1235964"/>
                    <a:pt x="229375" y="1261777"/>
                    <a:pt x="249759" y="1280732"/>
                  </a:cubicBezTo>
                  <a:cubicBezTo>
                    <a:pt x="267189" y="1287875"/>
                    <a:pt x="284620" y="1295305"/>
                    <a:pt x="302146" y="1302258"/>
                  </a:cubicBezTo>
                  <a:cubicBezTo>
                    <a:pt x="421876" y="1349693"/>
                    <a:pt x="544176" y="1383125"/>
                    <a:pt x="674764" y="1370362"/>
                  </a:cubicBezTo>
                  <a:cubicBezTo>
                    <a:pt x="759442" y="1362075"/>
                    <a:pt x="843262" y="1348073"/>
                    <a:pt x="926224" y="1329118"/>
                  </a:cubicBezTo>
                  <a:cubicBezTo>
                    <a:pt x="950513" y="1289018"/>
                    <a:pt x="945084" y="1241393"/>
                    <a:pt x="959848" y="1199007"/>
                  </a:cubicBezTo>
                  <a:cubicBezTo>
                    <a:pt x="959848" y="1199007"/>
                    <a:pt x="959848" y="1199007"/>
                    <a:pt x="959848" y="1199007"/>
                  </a:cubicBezTo>
                  <a:close/>
                </a:path>
              </a:pathLst>
            </a:custGeom>
            <a:solidFill>
              <a:srgbClr val="F7E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041789" y="642687"/>
              <a:ext cx="5902756" cy="4167422"/>
            </a:xfrm>
            <a:custGeom>
              <a:rect b="b" l="l" r="r" t="t"/>
              <a:pathLst>
                <a:path extrusionOk="0" h="4167422" w="5902756">
                  <a:moveTo>
                    <a:pt x="4614310" y="1727036"/>
                  </a:moveTo>
                  <a:cubicBezTo>
                    <a:pt x="4576115" y="1777709"/>
                    <a:pt x="4538396" y="1828668"/>
                    <a:pt x="4500010" y="1879246"/>
                  </a:cubicBezTo>
                  <a:cubicBezTo>
                    <a:pt x="4447813" y="1948112"/>
                    <a:pt x="4389520" y="1952493"/>
                    <a:pt x="4328370" y="1891438"/>
                  </a:cubicBezTo>
                  <a:cubicBezTo>
                    <a:pt x="4002900" y="1566159"/>
                    <a:pt x="3677145" y="1240976"/>
                    <a:pt x="3352724" y="914459"/>
                  </a:cubicBezTo>
                  <a:cubicBezTo>
                    <a:pt x="3323863" y="885407"/>
                    <a:pt x="3313386" y="884836"/>
                    <a:pt x="3289954" y="920269"/>
                  </a:cubicBezTo>
                  <a:cubicBezTo>
                    <a:pt x="3082976" y="1233927"/>
                    <a:pt x="2873426" y="1545871"/>
                    <a:pt x="2665971" y="1859243"/>
                  </a:cubicBezTo>
                  <a:cubicBezTo>
                    <a:pt x="2639111" y="1899820"/>
                    <a:pt x="2606726" y="1925442"/>
                    <a:pt x="2560244" y="1940682"/>
                  </a:cubicBezTo>
                  <a:cubicBezTo>
                    <a:pt x="2229536" y="2049553"/>
                    <a:pt x="1899685" y="2160805"/>
                    <a:pt x="1569072" y="2269771"/>
                  </a:cubicBezTo>
                  <a:cubicBezTo>
                    <a:pt x="1536021" y="2280630"/>
                    <a:pt x="1516875" y="2298441"/>
                    <a:pt x="1501826" y="2328826"/>
                  </a:cubicBezTo>
                  <a:cubicBezTo>
                    <a:pt x="1400289" y="2534852"/>
                    <a:pt x="1296943" y="2739925"/>
                    <a:pt x="1194835" y="2945665"/>
                  </a:cubicBezTo>
                  <a:cubicBezTo>
                    <a:pt x="1177785" y="2979955"/>
                    <a:pt x="1157592" y="3011388"/>
                    <a:pt x="1132161" y="3040248"/>
                  </a:cubicBezTo>
                  <a:cubicBezTo>
                    <a:pt x="814502" y="3401150"/>
                    <a:pt x="497129" y="3762339"/>
                    <a:pt x="180327" y="4124003"/>
                  </a:cubicBezTo>
                  <a:cubicBezTo>
                    <a:pt x="150228" y="4158388"/>
                    <a:pt x="115271" y="4175247"/>
                    <a:pt x="70980" y="4163913"/>
                  </a:cubicBezTo>
                  <a:cubicBezTo>
                    <a:pt x="32404" y="4154006"/>
                    <a:pt x="9449" y="4126384"/>
                    <a:pt x="1733" y="4087141"/>
                  </a:cubicBezTo>
                  <a:cubicBezTo>
                    <a:pt x="-5315" y="4051137"/>
                    <a:pt x="9925" y="4023133"/>
                    <a:pt x="33071" y="3996844"/>
                  </a:cubicBezTo>
                  <a:cubicBezTo>
                    <a:pt x="234334" y="3768149"/>
                    <a:pt x="870509" y="3042820"/>
                    <a:pt x="988142" y="2909565"/>
                  </a:cubicBezTo>
                  <a:cubicBezTo>
                    <a:pt x="1004240" y="2891372"/>
                    <a:pt x="1014527" y="2870227"/>
                    <a:pt x="1025195" y="2848986"/>
                  </a:cubicBezTo>
                  <a:cubicBezTo>
                    <a:pt x="1134161" y="2630864"/>
                    <a:pt x="1244079" y="2413027"/>
                    <a:pt x="1351426" y="2194143"/>
                  </a:cubicBezTo>
                  <a:cubicBezTo>
                    <a:pt x="1374762" y="2146518"/>
                    <a:pt x="1407338" y="2117847"/>
                    <a:pt x="1457916" y="2101179"/>
                  </a:cubicBezTo>
                  <a:cubicBezTo>
                    <a:pt x="1793386" y="1990879"/>
                    <a:pt x="2127999" y="1878198"/>
                    <a:pt x="2463375" y="1767613"/>
                  </a:cubicBezTo>
                  <a:cubicBezTo>
                    <a:pt x="2491092" y="1758469"/>
                    <a:pt x="2508999" y="1743896"/>
                    <a:pt x="2524716" y="1720274"/>
                  </a:cubicBezTo>
                  <a:cubicBezTo>
                    <a:pt x="2751125" y="1379564"/>
                    <a:pt x="2978106" y="1039236"/>
                    <a:pt x="3205086" y="698908"/>
                  </a:cubicBezTo>
                  <a:cubicBezTo>
                    <a:pt x="3262808" y="612421"/>
                    <a:pt x="3319386" y="607182"/>
                    <a:pt x="3393681" y="681477"/>
                  </a:cubicBezTo>
                  <a:cubicBezTo>
                    <a:pt x="3718103" y="1005803"/>
                    <a:pt x="4042905" y="1329654"/>
                    <a:pt x="4365993" y="1655218"/>
                  </a:cubicBezTo>
                  <a:cubicBezTo>
                    <a:pt x="4395806" y="1685222"/>
                    <a:pt x="4406665" y="1681602"/>
                    <a:pt x="4430192" y="1649789"/>
                  </a:cubicBezTo>
                  <a:cubicBezTo>
                    <a:pt x="4632503" y="1377279"/>
                    <a:pt x="5353831" y="415539"/>
                    <a:pt x="5421364" y="327623"/>
                  </a:cubicBezTo>
                  <a:cubicBezTo>
                    <a:pt x="5437651" y="306478"/>
                    <a:pt x="5437175" y="295810"/>
                    <a:pt x="5414220" y="279998"/>
                  </a:cubicBezTo>
                  <a:cubicBezTo>
                    <a:pt x="5332591" y="223991"/>
                    <a:pt x="5252485" y="165603"/>
                    <a:pt x="5164665" y="103024"/>
                  </a:cubicBezTo>
                  <a:cubicBezTo>
                    <a:pt x="5370024" y="68448"/>
                    <a:pt x="5566048" y="36635"/>
                    <a:pt x="5761501" y="1392"/>
                  </a:cubicBezTo>
                  <a:cubicBezTo>
                    <a:pt x="5794267" y="-4513"/>
                    <a:pt x="5798744" y="8822"/>
                    <a:pt x="5802744" y="32825"/>
                  </a:cubicBezTo>
                  <a:cubicBezTo>
                    <a:pt x="5822652" y="152935"/>
                    <a:pt x="5842750" y="273140"/>
                    <a:pt x="5862943" y="393155"/>
                  </a:cubicBezTo>
                  <a:cubicBezTo>
                    <a:pt x="5875516" y="467831"/>
                    <a:pt x="5888374" y="542507"/>
                    <a:pt x="5902757" y="627089"/>
                  </a:cubicBezTo>
                  <a:cubicBezTo>
                    <a:pt x="5811222" y="562224"/>
                    <a:pt x="5725115" y="504407"/>
                    <a:pt x="5642915" y="441447"/>
                  </a:cubicBezTo>
                  <a:cubicBezTo>
                    <a:pt x="5608053" y="414872"/>
                    <a:pt x="5592432" y="419540"/>
                    <a:pt x="5567668" y="453639"/>
                  </a:cubicBezTo>
                  <a:cubicBezTo>
                    <a:pt x="5487753" y="563843"/>
                    <a:pt x="5403933" y="671095"/>
                    <a:pt x="5321637" y="779489"/>
                  </a:cubicBezTo>
                  <a:cubicBezTo>
                    <a:pt x="5225053" y="917792"/>
                    <a:pt x="4779474" y="1508152"/>
                    <a:pt x="4614310" y="17270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391081" y="1987845"/>
              <a:ext cx="7359231" cy="4222371"/>
            </a:xfrm>
            <a:custGeom>
              <a:rect b="b" l="l" r="r" t="t"/>
              <a:pathLst>
                <a:path extrusionOk="0" h="4222371" w="7359231">
                  <a:moveTo>
                    <a:pt x="2588684" y="4204738"/>
                  </a:moveTo>
                  <a:cubicBezTo>
                    <a:pt x="3342206" y="4211882"/>
                    <a:pt x="4095824" y="4205690"/>
                    <a:pt x="4849252" y="4213882"/>
                  </a:cubicBezTo>
                  <a:cubicBezTo>
                    <a:pt x="5558388" y="4221597"/>
                    <a:pt x="6267524" y="4217978"/>
                    <a:pt x="6976661" y="4222359"/>
                  </a:cubicBezTo>
                  <a:cubicBezTo>
                    <a:pt x="7046860" y="4222835"/>
                    <a:pt x="7111820" y="4210548"/>
                    <a:pt x="7171828" y="4173972"/>
                  </a:cubicBezTo>
                  <a:lnTo>
                    <a:pt x="7171828" y="4173972"/>
                  </a:lnTo>
                  <a:cubicBezTo>
                    <a:pt x="7284889" y="4096057"/>
                    <a:pt x="7340230" y="3985377"/>
                    <a:pt x="7358137" y="3851837"/>
                  </a:cubicBezTo>
                  <a:cubicBezTo>
                    <a:pt x="7362995" y="3815260"/>
                    <a:pt x="7352136" y="3806498"/>
                    <a:pt x="7316608" y="3806688"/>
                  </a:cubicBezTo>
                  <a:cubicBezTo>
                    <a:pt x="7164589" y="3807354"/>
                    <a:pt x="7012379" y="3800211"/>
                    <a:pt x="6860646" y="3805926"/>
                  </a:cubicBezTo>
                  <a:cubicBezTo>
                    <a:pt x="6785113" y="3808783"/>
                    <a:pt x="6737107" y="3788876"/>
                    <a:pt x="6715104" y="3715724"/>
                  </a:cubicBezTo>
                  <a:cubicBezTo>
                    <a:pt x="6706341" y="3705056"/>
                    <a:pt x="6693863" y="3702008"/>
                    <a:pt x="6681290" y="3702008"/>
                  </a:cubicBezTo>
                  <a:cubicBezTo>
                    <a:pt x="6615377" y="3702389"/>
                    <a:pt x="6561656" y="3706485"/>
                    <a:pt x="6484218" y="3690864"/>
                  </a:cubicBezTo>
                  <a:cubicBezTo>
                    <a:pt x="6440499" y="3716200"/>
                    <a:pt x="6454119" y="3752014"/>
                    <a:pt x="6467168" y="3787257"/>
                  </a:cubicBezTo>
                  <a:cubicBezTo>
                    <a:pt x="6432973" y="3794020"/>
                    <a:pt x="6411924" y="3788304"/>
                    <a:pt x="6418591" y="3746109"/>
                  </a:cubicBezTo>
                  <a:cubicBezTo>
                    <a:pt x="6421353" y="3728678"/>
                    <a:pt x="6410495" y="3713057"/>
                    <a:pt x="6395255" y="3702579"/>
                  </a:cubicBezTo>
                  <a:cubicBezTo>
                    <a:pt x="6327818" y="3682577"/>
                    <a:pt x="6262000" y="3687149"/>
                    <a:pt x="6197801" y="3715915"/>
                  </a:cubicBezTo>
                  <a:cubicBezTo>
                    <a:pt x="6179704" y="3801544"/>
                    <a:pt x="6179704" y="3801449"/>
                    <a:pt x="6094551" y="3801259"/>
                  </a:cubicBezTo>
                  <a:cubicBezTo>
                    <a:pt x="5739077" y="3800211"/>
                    <a:pt x="5383509" y="3798401"/>
                    <a:pt x="5028036" y="3799449"/>
                  </a:cubicBezTo>
                  <a:cubicBezTo>
                    <a:pt x="4984507" y="3799544"/>
                    <a:pt x="4976601" y="3786781"/>
                    <a:pt x="4976697" y="3746109"/>
                  </a:cubicBezTo>
                  <a:cubicBezTo>
                    <a:pt x="4977935" y="2919244"/>
                    <a:pt x="4977649" y="2092378"/>
                    <a:pt x="4977649" y="1265608"/>
                  </a:cubicBezTo>
                  <a:cubicBezTo>
                    <a:pt x="4977649" y="1124352"/>
                    <a:pt x="4976887" y="983097"/>
                    <a:pt x="4978220" y="841841"/>
                  </a:cubicBezTo>
                  <a:cubicBezTo>
                    <a:pt x="4978506" y="811837"/>
                    <a:pt x="4972029" y="801169"/>
                    <a:pt x="4939073" y="801169"/>
                  </a:cubicBezTo>
                  <a:cubicBezTo>
                    <a:pt x="4856777" y="801265"/>
                    <a:pt x="4799627" y="801265"/>
                    <a:pt x="4724951" y="800788"/>
                  </a:cubicBezTo>
                  <a:cubicBezTo>
                    <a:pt x="4674373" y="800503"/>
                    <a:pt x="4663705" y="813838"/>
                    <a:pt x="4663800" y="862510"/>
                  </a:cubicBezTo>
                  <a:cubicBezTo>
                    <a:pt x="4665324" y="1822630"/>
                    <a:pt x="4664658" y="2782846"/>
                    <a:pt x="4665801" y="3742965"/>
                  </a:cubicBezTo>
                  <a:cubicBezTo>
                    <a:pt x="4665801" y="3783066"/>
                    <a:pt x="4658942" y="3797353"/>
                    <a:pt x="4614556" y="3796020"/>
                  </a:cubicBezTo>
                  <a:cubicBezTo>
                    <a:pt x="4484540" y="3791924"/>
                    <a:pt x="4354238" y="3791257"/>
                    <a:pt x="4224221" y="3794305"/>
                  </a:cubicBezTo>
                  <a:cubicBezTo>
                    <a:pt x="4177739" y="3795353"/>
                    <a:pt x="4167928" y="3782494"/>
                    <a:pt x="4167928" y="3737060"/>
                  </a:cubicBezTo>
                  <a:cubicBezTo>
                    <a:pt x="4169357" y="2513479"/>
                    <a:pt x="4169072" y="1289897"/>
                    <a:pt x="4169072" y="66220"/>
                  </a:cubicBezTo>
                  <a:cubicBezTo>
                    <a:pt x="4169072" y="55076"/>
                    <a:pt x="4167928" y="43837"/>
                    <a:pt x="4169262" y="32883"/>
                  </a:cubicBezTo>
                  <a:cubicBezTo>
                    <a:pt x="4172405" y="7356"/>
                    <a:pt x="4161166" y="688"/>
                    <a:pt x="4136782" y="784"/>
                  </a:cubicBezTo>
                  <a:cubicBezTo>
                    <a:pt x="4047152" y="1069"/>
                    <a:pt x="3980477" y="1069"/>
                    <a:pt x="3908277" y="21"/>
                  </a:cubicBezTo>
                  <a:cubicBezTo>
                    <a:pt x="3862271" y="-645"/>
                    <a:pt x="3855127" y="14118"/>
                    <a:pt x="3855223" y="55362"/>
                  </a:cubicBezTo>
                  <a:cubicBezTo>
                    <a:pt x="3856366" y="818695"/>
                    <a:pt x="3856080" y="1582124"/>
                    <a:pt x="3856080" y="2345458"/>
                  </a:cubicBezTo>
                  <a:cubicBezTo>
                    <a:pt x="3856080" y="2812087"/>
                    <a:pt x="3855699" y="3278622"/>
                    <a:pt x="3856937" y="3745252"/>
                  </a:cubicBezTo>
                  <a:cubicBezTo>
                    <a:pt x="3857033" y="3782018"/>
                    <a:pt x="3848651" y="3793353"/>
                    <a:pt x="3810360" y="3792591"/>
                  </a:cubicBezTo>
                  <a:cubicBezTo>
                    <a:pt x="3678725" y="3789924"/>
                    <a:pt x="3546899" y="3789067"/>
                    <a:pt x="3415263" y="3792686"/>
                  </a:cubicBezTo>
                  <a:cubicBezTo>
                    <a:pt x="3367543" y="3794020"/>
                    <a:pt x="3359447" y="3778779"/>
                    <a:pt x="3359447" y="3734489"/>
                  </a:cubicBezTo>
                  <a:cubicBezTo>
                    <a:pt x="3360780" y="2783893"/>
                    <a:pt x="3360494" y="869845"/>
                    <a:pt x="3360590" y="863558"/>
                  </a:cubicBezTo>
                  <a:cubicBezTo>
                    <a:pt x="3361447" y="820219"/>
                    <a:pt x="3354398" y="818981"/>
                    <a:pt x="3319632" y="820315"/>
                  </a:cubicBezTo>
                  <a:cubicBezTo>
                    <a:pt x="3249909" y="823077"/>
                    <a:pt x="3179996" y="820600"/>
                    <a:pt x="3110177" y="821267"/>
                  </a:cubicBezTo>
                  <a:cubicBezTo>
                    <a:pt x="3036930" y="821934"/>
                    <a:pt x="3046931" y="811075"/>
                    <a:pt x="3046931" y="883561"/>
                  </a:cubicBezTo>
                  <a:cubicBezTo>
                    <a:pt x="3046646" y="1831012"/>
                    <a:pt x="3046741" y="2778464"/>
                    <a:pt x="3046741" y="3725916"/>
                  </a:cubicBezTo>
                  <a:cubicBezTo>
                    <a:pt x="3046741" y="3790305"/>
                    <a:pt x="3046741" y="3790210"/>
                    <a:pt x="2979971" y="3789829"/>
                  </a:cubicBezTo>
                  <a:cubicBezTo>
                    <a:pt x="2856146" y="3789067"/>
                    <a:pt x="2732321" y="3785542"/>
                    <a:pt x="2608686" y="3789353"/>
                  </a:cubicBezTo>
                  <a:cubicBezTo>
                    <a:pt x="2558108" y="3790876"/>
                    <a:pt x="2550298" y="3774684"/>
                    <a:pt x="2550393" y="3728583"/>
                  </a:cubicBezTo>
                  <a:cubicBezTo>
                    <a:pt x="2551822" y="2889049"/>
                    <a:pt x="2550869" y="2049516"/>
                    <a:pt x="2552774" y="1209982"/>
                  </a:cubicBezTo>
                  <a:cubicBezTo>
                    <a:pt x="2552869" y="1159500"/>
                    <a:pt x="2538201" y="1151023"/>
                    <a:pt x="2492291" y="1151975"/>
                  </a:cubicBezTo>
                  <a:cubicBezTo>
                    <a:pt x="2418567" y="1153499"/>
                    <a:pt x="2361417" y="1153499"/>
                    <a:pt x="2292456" y="1151785"/>
                  </a:cubicBezTo>
                  <a:cubicBezTo>
                    <a:pt x="2244069" y="1150546"/>
                    <a:pt x="2236830" y="1165501"/>
                    <a:pt x="2236925" y="1209506"/>
                  </a:cubicBezTo>
                  <a:cubicBezTo>
                    <a:pt x="2238354" y="2050659"/>
                    <a:pt x="2237687" y="2891716"/>
                    <a:pt x="2238830" y="3732869"/>
                  </a:cubicBezTo>
                  <a:cubicBezTo>
                    <a:pt x="2238926" y="3772398"/>
                    <a:pt x="2232830" y="3787066"/>
                    <a:pt x="2188348" y="3785733"/>
                  </a:cubicBezTo>
                  <a:cubicBezTo>
                    <a:pt x="2058332" y="3781732"/>
                    <a:pt x="1928029" y="3781351"/>
                    <a:pt x="1798013" y="3784399"/>
                  </a:cubicBezTo>
                  <a:cubicBezTo>
                    <a:pt x="1752198" y="3785447"/>
                    <a:pt x="1741054" y="3774017"/>
                    <a:pt x="1741244" y="3727821"/>
                  </a:cubicBezTo>
                  <a:cubicBezTo>
                    <a:pt x="1743149" y="3253285"/>
                    <a:pt x="1742101" y="2778750"/>
                    <a:pt x="1743245" y="2304214"/>
                  </a:cubicBezTo>
                  <a:cubicBezTo>
                    <a:pt x="1743340" y="2269734"/>
                    <a:pt x="1736672" y="2259161"/>
                    <a:pt x="1699429" y="2258875"/>
                  </a:cubicBezTo>
                  <a:cubicBezTo>
                    <a:pt x="1628087" y="2258304"/>
                    <a:pt x="1551887" y="2258304"/>
                    <a:pt x="1480450" y="2258875"/>
                  </a:cubicBezTo>
                  <a:cubicBezTo>
                    <a:pt x="1439111" y="2259161"/>
                    <a:pt x="1427681" y="2267067"/>
                    <a:pt x="1427872" y="2310406"/>
                  </a:cubicBezTo>
                  <a:cubicBezTo>
                    <a:pt x="1429777" y="2784941"/>
                    <a:pt x="1428538" y="3259477"/>
                    <a:pt x="1429967" y="3734012"/>
                  </a:cubicBezTo>
                  <a:cubicBezTo>
                    <a:pt x="1430063" y="3773922"/>
                    <a:pt x="1419966" y="3783828"/>
                    <a:pt x="1380437" y="3782971"/>
                  </a:cubicBezTo>
                  <a:cubicBezTo>
                    <a:pt x="1247183" y="3779922"/>
                    <a:pt x="1113833" y="3780113"/>
                    <a:pt x="980483" y="3781828"/>
                  </a:cubicBezTo>
                  <a:cubicBezTo>
                    <a:pt x="944097" y="3782304"/>
                    <a:pt x="931905" y="3774208"/>
                    <a:pt x="932572" y="3735155"/>
                  </a:cubicBezTo>
                  <a:cubicBezTo>
                    <a:pt x="935048" y="3578088"/>
                    <a:pt x="932191" y="3420925"/>
                    <a:pt x="934572" y="3263858"/>
                  </a:cubicBezTo>
                  <a:cubicBezTo>
                    <a:pt x="935143" y="3224996"/>
                    <a:pt x="923142" y="3220424"/>
                    <a:pt x="886661" y="3217567"/>
                  </a:cubicBezTo>
                  <a:cubicBezTo>
                    <a:pt x="799317" y="3220424"/>
                    <a:pt x="761217" y="3220424"/>
                    <a:pt x="662919" y="3217471"/>
                  </a:cubicBezTo>
                  <a:cubicBezTo>
                    <a:pt x="625676" y="3220234"/>
                    <a:pt x="618818" y="3228997"/>
                    <a:pt x="619199" y="3263191"/>
                  </a:cubicBezTo>
                  <a:cubicBezTo>
                    <a:pt x="621009" y="3420259"/>
                    <a:pt x="618533" y="3577421"/>
                    <a:pt x="621009" y="3734489"/>
                  </a:cubicBezTo>
                  <a:cubicBezTo>
                    <a:pt x="621676" y="3773732"/>
                    <a:pt x="609198" y="3781351"/>
                    <a:pt x="572908" y="3780875"/>
                  </a:cubicBezTo>
                  <a:cubicBezTo>
                    <a:pt x="395171" y="3778399"/>
                    <a:pt x="217435" y="3778875"/>
                    <a:pt x="39698" y="3777541"/>
                  </a:cubicBezTo>
                  <a:cubicBezTo>
                    <a:pt x="14838" y="3777351"/>
                    <a:pt x="-3450" y="3777732"/>
                    <a:pt x="550" y="3811927"/>
                  </a:cubicBezTo>
                  <a:cubicBezTo>
                    <a:pt x="19696" y="3975376"/>
                    <a:pt x="87323" y="4105487"/>
                    <a:pt x="245438" y="4174829"/>
                  </a:cubicBezTo>
                  <a:cubicBezTo>
                    <a:pt x="296873" y="4193117"/>
                    <a:pt x="350118" y="4198166"/>
                    <a:pt x="404410" y="4198261"/>
                  </a:cubicBezTo>
                  <a:cubicBezTo>
                    <a:pt x="1132311" y="4200071"/>
                    <a:pt x="1860497" y="4197880"/>
                    <a:pt x="2588684" y="42047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151685" y="1390982"/>
              <a:ext cx="268223" cy="923068"/>
            </a:xfrm>
            <a:custGeom>
              <a:rect b="b" l="l" r="r" t="t"/>
              <a:pathLst>
                <a:path extrusionOk="0" h="923068" w="268223">
                  <a:moveTo>
                    <a:pt x="268224" y="808053"/>
                  </a:moveTo>
                  <a:cubicBezTo>
                    <a:pt x="267652" y="812721"/>
                    <a:pt x="267843" y="817674"/>
                    <a:pt x="266319" y="821960"/>
                  </a:cubicBezTo>
                  <a:cubicBezTo>
                    <a:pt x="252984" y="857869"/>
                    <a:pt x="263843" y="910542"/>
                    <a:pt x="211741" y="920925"/>
                  </a:cubicBezTo>
                  <a:cubicBezTo>
                    <a:pt x="159734" y="931307"/>
                    <a:pt x="119253" y="902541"/>
                    <a:pt x="84772" y="865775"/>
                  </a:cubicBezTo>
                  <a:cubicBezTo>
                    <a:pt x="83820" y="781098"/>
                    <a:pt x="56864" y="700611"/>
                    <a:pt x="44005" y="617839"/>
                  </a:cubicBezTo>
                  <a:cubicBezTo>
                    <a:pt x="28766" y="519255"/>
                    <a:pt x="14573" y="420576"/>
                    <a:pt x="0" y="321897"/>
                  </a:cubicBezTo>
                  <a:cubicBezTo>
                    <a:pt x="4953" y="313992"/>
                    <a:pt x="8763" y="304752"/>
                    <a:pt x="15144" y="298275"/>
                  </a:cubicBezTo>
                  <a:cubicBezTo>
                    <a:pt x="67627" y="226552"/>
                    <a:pt x="97060" y="175689"/>
                    <a:pt x="87535" y="94536"/>
                  </a:cubicBezTo>
                  <a:cubicBezTo>
                    <a:pt x="83820" y="63198"/>
                    <a:pt x="83629" y="23098"/>
                    <a:pt x="117538" y="6048"/>
                  </a:cubicBezTo>
                  <a:cubicBezTo>
                    <a:pt x="152114" y="-11382"/>
                    <a:pt x="183070" y="12525"/>
                    <a:pt x="211931" y="31480"/>
                  </a:cubicBezTo>
                  <a:cubicBezTo>
                    <a:pt x="213932" y="79867"/>
                    <a:pt x="193072" y="117872"/>
                    <a:pt x="155924" y="146352"/>
                  </a:cubicBezTo>
                  <a:cubicBezTo>
                    <a:pt x="133064" y="163878"/>
                    <a:pt x="132302" y="183213"/>
                    <a:pt x="137160" y="208836"/>
                  </a:cubicBezTo>
                  <a:cubicBezTo>
                    <a:pt x="166021" y="359521"/>
                    <a:pt x="202882" y="508968"/>
                    <a:pt x="212693" y="662797"/>
                  </a:cubicBezTo>
                  <a:cubicBezTo>
                    <a:pt x="216027" y="717280"/>
                    <a:pt x="248412" y="760143"/>
                    <a:pt x="268224" y="808053"/>
                  </a:cubicBezTo>
                  <a:close/>
                </a:path>
              </a:pathLst>
            </a:custGeom>
            <a:solidFill>
              <a:srgbClr val="FEC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639767" y="1856967"/>
              <a:ext cx="389646" cy="328638"/>
            </a:xfrm>
            <a:custGeom>
              <a:rect b="b" l="l" r="r" t="t"/>
              <a:pathLst>
                <a:path extrusionOk="0" h="328638" w="389646">
                  <a:moveTo>
                    <a:pt x="389646" y="291110"/>
                  </a:moveTo>
                  <a:cubicBezTo>
                    <a:pt x="384407" y="300349"/>
                    <a:pt x="379169" y="309493"/>
                    <a:pt x="368310" y="328639"/>
                  </a:cubicBezTo>
                  <a:cubicBezTo>
                    <a:pt x="364786" y="283395"/>
                    <a:pt x="361262" y="248343"/>
                    <a:pt x="359547" y="213291"/>
                  </a:cubicBezTo>
                  <a:cubicBezTo>
                    <a:pt x="357928" y="180239"/>
                    <a:pt x="340878" y="160713"/>
                    <a:pt x="309922" y="152902"/>
                  </a:cubicBezTo>
                  <a:cubicBezTo>
                    <a:pt x="235056" y="134138"/>
                    <a:pt x="160951" y="131566"/>
                    <a:pt x="86561" y="158141"/>
                  </a:cubicBezTo>
                  <a:cubicBezTo>
                    <a:pt x="43793" y="173381"/>
                    <a:pt x="26172" y="198622"/>
                    <a:pt x="34268" y="244057"/>
                  </a:cubicBezTo>
                  <a:cubicBezTo>
                    <a:pt x="38936" y="269965"/>
                    <a:pt x="49223" y="295968"/>
                    <a:pt x="40841" y="323781"/>
                  </a:cubicBezTo>
                  <a:cubicBezTo>
                    <a:pt x="22077" y="328829"/>
                    <a:pt x="29887" y="303588"/>
                    <a:pt x="17123" y="301683"/>
                  </a:cubicBezTo>
                  <a:cubicBezTo>
                    <a:pt x="-8784" y="234722"/>
                    <a:pt x="-4689" y="169095"/>
                    <a:pt x="25315" y="104325"/>
                  </a:cubicBezTo>
                  <a:cubicBezTo>
                    <a:pt x="60272" y="28887"/>
                    <a:pt x="141139" y="-11309"/>
                    <a:pt x="230864" y="2788"/>
                  </a:cubicBezTo>
                  <a:cubicBezTo>
                    <a:pt x="320590" y="16885"/>
                    <a:pt x="369739" y="65558"/>
                    <a:pt x="380121" y="154141"/>
                  </a:cubicBezTo>
                  <a:cubicBezTo>
                    <a:pt x="385360" y="199480"/>
                    <a:pt x="386599" y="245390"/>
                    <a:pt x="389646" y="29111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107686" y="1308025"/>
              <a:ext cx="95338" cy="126534"/>
            </a:xfrm>
            <a:custGeom>
              <a:rect b="b" l="l" r="r" t="t"/>
              <a:pathLst>
                <a:path extrusionOk="0" h="126534" w="95338">
                  <a:moveTo>
                    <a:pt x="95339" y="3757"/>
                  </a:moveTo>
                  <a:cubicBezTo>
                    <a:pt x="65906" y="44715"/>
                    <a:pt x="36379" y="85577"/>
                    <a:pt x="6946" y="126534"/>
                  </a:cubicBezTo>
                  <a:cubicBezTo>
                    <a:pt x="-21819" y="33380"/>
                    <a:pt x="44856" y="-14245"/>
                    <a:pt x="95339" y="3757"/>
                  </a:cubicBezTo>
                  <a:close/>
                </a:path>
              </a:pathLst>
            </a:custGeom>
            <a:solidFill>
              <a:srgbClr val="F1C4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787762" y="2525243"/>
              <a:ext cx="146675" cy="1014471"/>
            </a:xfrm>
            <a:custGeom>
              <a:rect b="b" l="l" r="r" t="t"/>
              <a:pathLst>
                <a:path extrusionOk="0" h="1014471" w="146675">
                  <a:moveTo>
                    <a:pt x="2003" y="829366"/>
                  </a:moveTo>
                  <a:cubicBezTo>
                    <a:pt x="11623" y="614006"/>
                    <a:pt x="21529" y="398646"/>
                    <a:pt x="30387" y="183285"/>
                  </a:cubicBezTo>
                  <a:cubicBezTo>
                    <a:pt x="31149" y="165283"/>
                    <a:pt x="35245" y="148614"/>
                    <a:pt x="41722" y="132898"/>
                  </a:cubicBezTo>
                  <a:cubicBezTo>
                    <a:pt x="56962" y="96322"/>
                    <a:pt x="67630" y="61842"/>
                    <a:pt x="30482" y="31171"/>
                  </a:cubicBezTo>
                  <a:cubicBezTo>
                    <a:pt x="18672" y="21455"/>
                    <a:pt x="21243" y="13740"/>
                    <a:pt x="35721" y="7263"/>
                  </a:cubicBezTo>
                  <a:cubicBezTo>
                    <a:pt x="59343" y="-3119"/>
                    <a:pt x="84394" y="-2738"/>
                    <a:pt x="103349" y="10788"/>
                  </a:cubicBezTo>
                  <a:cubicBezTo>
                    <a:pt x="119827" y="22503"/>
                    <a:pt x="100492" y="40125"/>
                    <a:pt x="94776" y="52126"/>
                  </a:cubicBezTo>
                  <a:cubicBezTo>
                    <a:pt x="86013" y="70319"/>
                    <a:pt x="93824" y="83844"/>
                    <a:pt x="100492" y="96513"/>
                  </a:cubicBezTo>
                  <a:cubicBezTo>
                    <a:pt x="122494" y="138422"/>
                    <a:pt x="127352" y="182523"/>
                    <a:pt x="128304" y="229101"/>
                  </a:cubicBezTo>
                  <a:cubicBezTo>
                    <a:pt x="132972" y="454176"/>
                    <a:pt x="137734" y="679252"/>
                    <a:pt x="146592" y="904232"/>
                  </a:cubicBezTo>
                  <a:cubicBezTo>
                    <a:pt x="148783" y="959478"/>
                    <a:pt x="107064" y="978718"/>
                    <a:pt x="81156" y="1011865"/>
                  </a:cubicBezTo>
                  <a:cubicBezTo>
                    <a:pt x="79250" y="1014341"/>
                    <a:pt x="72869" y="1015008"/>
                    <a:pt x="69154" y="1014056"/>
                  </a:cubicBezTo>
                  <a:cubicBezTo>
                    <a:pt x="46008" y="1008055"/>
                    <a:pt x="-378" y="940523"/>
                    <a:pt x="2" y="914996"/>
                  </a:cubicBezTo>
                  <a:cubicBezTo>
                    <a:pt x="384" y="886516"/>
                    <a:pt x="98" y="857941"/>
                    <a:pt x="98" y="829461"/>
                  </a:cubicBezTo>
                  <a:cubicBezTo>
                    <a:pt x="764" y="829366"/>
                    <a:pt x="1336" y="829366"/>
                    <a:pt x="2003" y="829366"/>
                  </a:cubicBezTo>
                  <a:close/>
                </a:path>
              </a:pathLst>
            </a:custGeom>
            <a:solidFill>
              <a:srgbClr val="0704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9154477" y="3036188"/>
              <a:ext cx="649585" cy="550740"/>
            </a:xfrm>
            <a:custGeom>
              <a:rect b="b" l="l" r="r" t="t"/>
              <a:pathLst>
                <a:path extrusionOk="0" h="550740" w="649585">
                  <a:moveTo>
                    <a:pt x="635794" y="0"/>
                  </a:moveTo>
                  <a:cubicBezTo>
                    <a:pt x="635794" y="0"/>
                    <a:pt x="635794" y="0"/>
                    <a:pt x="635794" y="0"/>
                  </a:cubicBezTo>
                  <a:cubicBezTo>
                    <a:pt x="564928" y="57912"/>
                    <a:pt x="484632" y="69818"/>
                    <a:pt x="397574" y="48958"/>
                  </a:cubicBezTo>
                  <a:cubicBezTo>
                    <a:pt x="397574" y="48958"/>
                    <a:pt x="397574" y="48958"/>
                    <a:pt x="397574" y="48958"/>
                  </a:cubicBezTo>
                  <a:cubicBezTo>
                    <a:pt x="395764" y="51911"/>
                    <a:pt x="393954" y="54864"/>
                    <a:pt x="392145" y="57722"/>
                  </a:cubicBezTo>
                  <a:cubicBezTo>
                    <a:pt x="371570" y="91250"/>
                    <a:pt x="350997" y="124682"/>
                    <a:pt x="330422" y="158210"/>
                  </a:cubicBezTo>
                  <a:cubicBezTo>
                    <a:pt x="294227" y="219647"/>
                    <a:pt x="251079" y="275844"/>
                    <a:pt x="195739" y="321088"/>
                  </a:cubicBezTo>
                  <a:cubicBezTo>
                    <a:pt x="151352" y="357378"/>
                    <a:pt x="102775" y="383191"/>
                    <a:pt x="44005" y="365474"/>
                  </a:cubicBezTo>
                  <a:cubicBezTo>
                    <a:pt x="40577" y="364426"/>
                    <a:pt x="37052" y="363284"/>
                    <a:pt x="33528" y="361950"/>
                  </a:cubicBezTo>
                  <a:cubicBezTo>
                    <a:pt x="33528" y="361950"/>
                    <a:pt x="33528" y="361950"/>
                    <a:pt x="33528" y="361950"/>
                  </a:cubicBezTo>
                  <a:cubicBezTo>
                    <a:pt x="18765" y="404336"/>
                    <a:pt x="24289" y="451961"/>
                    <a:pt x="0" y="491871"/>
                  </a:cubicBezTo>
                  <a:cubicBezTo>
                    <a:pt x="0" y="491871"/>
                    <a:pt x="0" y="491871"/>
                    <a:pt x="0" y="491871"/>
                  </a:cubicBezTo>
                  <a:cubicBezTo>
                    <a:pt x="12573" y="500348"/>
                    <a:pt x="4668" y="514159"/>
                    <a:pt x="8477" y="524827"/>
                  </a:cubicBezTo>
                  <a:cubicBezTo>
                    <a:pt x="59817" y="557593"/>
                    <a:pt x="96203" y="561118"/>
                    <a:pt x="132302" y="524827"/>
                  </a:cubicBezTo>
                  <a:cubicBezTo>
                    <a:pt x="191071" y="465582"/>
                    <a:pt x="266034" y="431768"/>
                    <a:pt x="333090" y="385572"/>
                  </a:cubicBezTo>
                  <a:cubicBezTo>
                    <a:pt x="342900" y="377857"/>
                    <a:pt x="352711" y="370142"/>
                    <a:pt x="362521" y="362331"/>
                  </a:cubicBezTo>
                  <a:cubicBezTo>
                    <a:pt x="457867" y="286798"/>
                    <a:pt x="548736" y="206597"/>
                    <a:pt x="620554" y="107442"/>
                  </a:cubicBezTo>
                  <a:cubicBezTo>
                    <a:pt x="644080" y="75057"/>
                    <a:pt x="663893" y="40481"/>
                    <a:pt x="635794" y="0"/>
                  </a:cubicBezTo>
                  <a:close/>
                </a:path>
              </a:pathLst>
            </a:custGeom>
            <a:solidFill>
              <a:srgbClr val="FEC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9188100" y="3398233"/>
              <a:ext cx="11239" cy="3524"/>
            </a:xfrm>
            <a:custGeom>
              <a:rect b="b" l="l" r="r" t="t"/>
              <a:pathLst>
                <a:path extrusionOk="0" h="3524" w="11239">
                  <a:moveTo>
                    <a:pt x="0" y="0"/>
                  </a:moveTo>
                  <a:cubicBezTo>
                    <a:pt x="3524" y="1334"/>
                    <a:pt x="6953" y="2477"/>
                    <a:pt x="10477" y="3524"/>
                  </a:cubicBezTo>
                  <a:cubicBezTo>
                    <a:pt x="10763" y="2381"/>
                    <a:pt x="10954" y="1238"/>
                    <a:pt x="11239" y="191"/>
                  </a:cubicBezTo>
                  <a:cubicBezTo>
                    <a:pt x="7429" y="95"/>
                    <a:pt x="3810" y="191"/>
                    <a:pt x="0" y="0"/>
                  </a:cubicBezTo>
                  <a:close/>
                </a:path>
              </a:pathLst>
            </a:custGeom>
            <a:solidFill>
              <a:srgbClr val="FD3D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403499" y="3474476"/>
              <a:ext cx="835633" cy="2230391"/>
            </a:xfrm>
            <a:custGeom>
              <a:rect b="b" l="l" r="r" t="t"/>
              <a:pathLst>
                <a:path extrusionOk="0" h="2230391" w="835633">
                  <a:moveTo>
                    <a:pt x="835179" y="503639"/>
                  </a:moveTo>
                  <a:cubicBezTo>
                    <a:pt x="830702" y="390292"/>
                    <a:pt x="813843" y="279611"/>
                    <a:pt x="768313" y="174931"/>
                  </a:cubicBezTo>
                  <a:cubicBezTo>
                    <a:pt x="755550" y="145594"/>
                    <a:pt x="755454" y="116733"/>
                    <a:pt x="759931" y="86634"/>
                  </a:cubicBezTo>
                  <a:cubicBezTo>
                    <a:pt x="758693" y="67108"/>
                    <a:pt x="765265" y="57202"/>
                    <a:pt x="750692" y="50058"/>
                  </a:cubicBezTo>
                  <a:cubicBezTo>
                    <a:pt x="721736" y="40533"/>
                    <a:pt x="694113" y="50630"/>
                    <a:pt x="666777" y="56821"/>
                  </a:cubicBezTo>
                  <a:cubicBezTo>
                    <a:pt x="482658" y="98445"/>
                    <a:pt x="302922" y="89968"/>
                    <a:pt x="128900" y="11768"/>
                  </a:cubicBezTo>
                  <a:cubicBezTo>
                    <a:pt x="113088" y="4719"/>
                    <a:pt x="96705" y="-1758"/>
                    <a:pt x="78703" y="433"/>
                  </a:cubicBezTo>
                  <a:cubicBezTo>
                    <a:pt x="74322" y="1481"/>
                    <a:pt x="70893" y="3100"/>
                    <a:pt x="67749" y="5005"/>
                  </a:cubicBezTo>
                  <a:cubicBezTo>
                    <a:pt x="70035" y="24913"/>
                    <a:pt x="72512" y="44820"/>
                    <a:pt x="75084" y="64727"/>
                  </a:cubicBezTo>
                  <a:cubicBezTo>
                    <a:pt x="6313" y="226842"/>
                    <a:pt x="-15308" y="391911"/>
                    <a:pt x="10599" y="561932"/>
                  </a:cubicBezTo>
                  <a:cubicBezTo>
                    <a:pt x="12218" y="571267"/>
                    <a:pt x="13743" y="580696"/>
                    <a:pt x="15266" y="590031"/>
                  </a:cubicBezTo>
                  <a:cubicBezTo>
                    <a:pt x="19077" y="610700"/>
                    <a:pt x="23363" y="631369"/>
                    <a:pt x="28506" y="652134"/>
                  </a:cubicBezTo>
                  <a:cubicBezTo>
                    <a:pt x="47176" y="727095"/>
                    <a:pt x="58415" y="804248"/>
                    <a:pt x="57653" y="882258"/>
                  </a:cubicBezTo>
                  <a:cubicBezTo>
                    <a:pt x="58415" y="884544"/>
                    <a:pt x="59082" y="886830"/>
                    <a:pt x="59177" y="889211"/>
                  </a:cubicBezTo>
                  <a:cubicBezTo>
                    <a:pt x="82132" y="1210966"/>
                    <a:pt x="112993" y="1532149"/>
                    <a:pt x="122137" y="1854951"/>
                  </a:cubicBezTo>
                  <a:cubicBezTo>
                    <a:pt x="125375" y="1970013"/>
                    <a:pt x="138044" y="2085170"/>
                    <a:pt x="155665" y="2199375"/>
                  </a:cubicBezTo>
                  <a:cubicBezTo>
                    <a:pt x="158523" y="2218139"/>
                    <a:pt x="160427" y="2234713"/>
                    <a:pt x="185764" y="2229379"/>
                  </a:cubicBezTo>
                  <a:cubicBezTo>
                    <a:pt x="212339" y="2227950"/>
                    <a:pt x="238723" y="2225473"/>
                    <a:pt x="265298" y="2222235"/>
                  </a:cubicBezTo>
                  <a:cubicBezTo>
                    <a:pt x="305017" y="2217377"/>
                    <a:pt x="339593" y="2219854"/>
                    <a:pt x="386170" y="2228807"/>
                  </a:cubicBezTo>
                  <a:cubicBezTo>
                    <a:pt x="394076" y="2206328"/>
                    <a:pt x="396076" y="2183278"/>
                    <a:pt x="396552" y="2159465"/>
                  </a:cubicBezTo>
                  <a:cubicBezTo>
                    <a:pt x="403315" y="1811802"/>
                    <a:pt x="410649" y="1464140"/>
                    <a:pt x="417793" y="1116477"/>
                  </a:cubicBezTo>
                  <a:cubicBezTo>
                    <a:pt x="415888" y="1067328"/>
                    <a:pt x="425413" y="1057803"/>
                    <a:pt x="425413" y="1012084"/>
                  </a:cubicBezTo>
                  <a:cubicBezTo>
                    <a:pt x="434938" y="1076853"/>
                    <a:pt x="429032" y="1136766"/>
                    <a:pt x="429699" y="1145148"/>
                  </a:cubicBezTo>
                  <a:cubicBezTo>
                    <a:pt x="432367" y="1182676"/>
                    <a:pt x="426461" y="1220586"/>
                    <a:pt x="433128" y="1258019"/>
                  </a:cubicBezTo>
                  <a:cubicBezTo>
                    <a:pt x="437891" y="1558533"/>
                    <a:pt x="442558" y="1859142"/>
                    <a:pt x="448082" y="2159656"/>
                  </a:cubicBezTo>
                  <a:cubicBezTo>
                    <a:pt x="448368" y="2176705"/>
                    <a:pt x="437605" y="2198327"/>
                    <a:pt x="460179" y="2210900"/>
                  </a:cubicBezTo>
                  <a:cubicBezTo>
                    <a:pt x="460179" y="2210900"/>
                    <a:pt x="460179" y="2210900"/>
                    <a:pt x="460179" y="2210900"/>
                  </a:cubicBezTo>
                  <a:cubicBezTo>
                    <a:pt x="460179" y="2210900"/>
                    <a:pt x="460179" y="2210900"/>
                    <a:pt x="460179" y="2210900"/>
                  </a:cubicBezTo>
                  <a:cubicBezTo>
                    <a:pt x="540666" y="2223473"/>
                    <a:pt x="621628" y="2230236"/>
                    <a:pt x="703162" y="2229093"/>
                  </a:cubicBezTo>
                  <a:cubicBezTo>
                    <a:pt x="716116" y="2219378"/>
                    <a:pt x="716783" y="2204233"/>
                    <a:pt x="718307" y="2190517"/>
                  </a:cubicBezTo>
                  <a:cubicBezTo>
                    <a:pt x="732118" y="2066406"/>
                    <a:pt x="747072" y="1942485"/>
                    <a:pt x="758312" y="1818184"/>
                  </a:cubicBezTo>
                  <a:cubicBezTo>
                    <a:pt x="776600" y="1616350"/>
                    <a:pt x="762217" y="1413467"/>
                    <a:pt x="776886" y="1211347"/>
                  </a:cubicBezTo>
                  <a:cubicBezTo>
                    <a:pt x="785839" y="1088474"/>
                    <a:pt x="786125" y="965030"/>
                    <a:pt x="790316" y="841872"/>
                  </a:cubicBezTo>
                  <a:cubicBezTo>
                    <a:pt x="790316" y="841872"/>
                    <a:pt x="790316" y="841872"/>
                    <a:pt x="790316" y="841872"/>
                  </a:cubicBezTo>
                  <a:cubicBezTo>
                    <a:pt x="808794" y="729572"/>
                    <a:pt x="839750" y="619082"/>
                    <a:pt x="835179" y="503639"/>
                  </a:cubicBezTo>
                  <a:close/>
                </a:path>
              </a:pathLst>
            </a:custGeom>
            <a:solidFill>
              <a:srgbClr val="171B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323526" y="339500"/>
            <a:ext cx="82422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Corpus</a:t>
            </a: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8741697" y="1063693"/>
            <a:ext cx="2649954" cy="1392236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9"/>
          <p:cNvGrpSpPr/>
          <p:nvPr/>
        </p:nvGrpSpPr>
        <p:grpSpPr>
          <a:xfrm>
            <a:off x="9590652" y="3039374"/>
            <a:ext cx="1063027" cy="1063027"/>
            <a:chOff x="5367468" y="2511743"/>
            <a:chExt cx="780089" cy="780089"/>
          </a:xfrm>
        </p:grpSpPr>
        <p:sp>
          <p:nvSpPr>
            <p:cNvPr id="156" name="Google Shape;156;p9"/>
            <p:cNvSpPr/>
            <p:nvPr/>
          </p:nvSpPr>
          <p:spPr>
            <a:xfrm rot="-2700000">
              <a:off x="5481709" y="2625984"/>
              <a:ext cx="551606" cy="551606"/>
            </a:xfrm>
            <a:prstGeom prst="teardrop">
              <a:avLst>
                <a:gd fmla="val 17689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584108" y="2634939"/>
            <a:ext cx="2241268" cy="863527"/>
            <a:chOff x="803640" y="3362835"/>
            <a:chExt cx="2059800" cy="863527"/>
          </a:xfrm>
        </p:grpSpPr>
        <p:sp>
          <p:nvSpPr>
            <p:cNvPr id="159" name="Google Shape;159;p9"/>
            <p:cNvSpPr txBox="1"/>
            <p:nvPr/>
          </p:nvSpPr>
          <p:spPr>
            <a:xfrm>
              <a:off x="803640" y="3579862"/>
              <a:ext cx="2059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</a:rPr>
                <a:t>Las reseñas de los restaurantes se obtuvieron de </a:t>
              </a:r>
              <a:r>
                <a:rPr lang="en-US" sz="1200" u="sng">
                  <a:solidFill>
                    <a:schemeClr val="dk1"/>
                  </a:solidFill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https://app.outscraper.com/</a:t>
              </a:r>
              <a:r>
                <a:rPr lang="en-US" sz="1200">
                  <a:solidFill>
                    <a:schemeClr val="dk1"/>
                  </a:solidFill>
                </a:rPr>
                <a:t>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9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Outscraper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573456" y="3902674"/>
            <a:ext cx="2191833" cy="863527"/>
            <a:chOff x="803640" y="3362835"/>
            <a:chExt cx="2059800" cy="863527"/>
          </a:xfrm>
        </p:grpSpPr>
        <p:sp>
          <p:nvSpPr>
            <p:cNvPr id="162" name="Google Shape;162;p9"/>
            <p:cNvSpPr txBox="1"/>
            <p:nvPr/>
          </p:nvSpPr>
          <p:spPr>
            <a:xfrm>
              <a:off x="803640" y="3579862"/>
              <a:ext cx="2059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Hubo problemas con las keys, y </a:t>
              </a:r>
              <a:r>
                <a:rPr lang="en-US" sz="1200">
                  <a:solidFill>
                    <a:srgbClr val="3F3F3F"/>
                  </a:solidFill>
                </a:rPr>
                <a:t>suscripción</a:t>
              </a:r>
              <a:r>
                <a:rPr lang="en-US" sz="1200">
                  <a:solidFill>
                    <a:srgbClr val="3F3F3F"/>
                  </a:solidFill>
                </a:rPr>
                <a:t> para poder traer las reseñas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803640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Google Maps</a:t>
              </a:r>
              <a:r>
                <a:rPr b="1" lang="en-US" sz="1200">
                  <a:solidFill>
                    <a:srgbClr val="3F3F3F"/>
                  </a:solidFill>
                </a:rPr>
                <a:t> Api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9"/>
          <p:cNvSpPr/>
          <p:nvPr/>
        </p:nvSpPr>
        <p:spPr>
          <a:xfrm>
            <a:off x="922638" y="2806394"/>
            <a:ext cx="571800" cy="57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9"/>
          <p:cNvGrpSpPr/>
          <p:nvPr/>
        </p:nvGrpSpPr>
        <p:grpSpPr>
          <a:xfrm>
            <a:off x="1584108" y="5237127"/>
            <a:ext cx="2241268" cy="678727"/>
            <a:chOff x="803640" y="3362835"/>
            <a:chExt cx="2059800" cy="678727"/>
          </a:xfrm>
        </p:grpSpPr>
        <p:sp>
          <p:nvSpPr>
            <p:cNvPr id="166" name="Google Shape;166;p9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Todas aquellas APIs que </a:t>
              </a:r>
              <a:r>
                <a:rPr lang="en-US" sz="1200">
                  <a:solidFill>
                    <a:srgbClr val="3F3F3F"/>
                  </a:solidFill>
                </a:rPr>
                <a:t>traían</a:t>
              </a:r>
              <a:r>
                <a:rPr lang="en-US" sz="1200">
                  <a:solidFill>
                    <a:srgbClr val="3F3F3F"/>
                  </a:solidFill>
                </a:rPr>
                <a:t> reseñas eran pagas.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RapidApi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9643631" y="4232724"/>
            <a:ext cx="2191833" cy="678727"/>
            <a:chOff x="803640" y="3362835"/>
            <a:chExt cx="2059800" cy="678727"/>
          </a:xfrm>
        </p:grpSpPr>
        <p:sp>
          <p:nvSpPr>
            <p:cNvPr id="169" name="Google Shape;169;p9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Todas estaban vinculadas a google maps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 txBox="1"/>
            <p:nvPr/>
          </p:nvSpPr>
          <p:spPr>
            <a:xfrm>
              <a:off x="803640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Dato general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9"/>
          <p:cNvSpPr/>
          <p:nvPr/>
        </p:nvSpPr>
        <p:spPr>
          <a:xfrm>
            <a:off x="8992819" y="4470906"/>
            <a:ext cx="571800" cy="57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9132688" y="4559757"/>
            <a:ext cx="320996" cy="327152"/>
          </a:xfrm>
          <a:custGeom>
            <a:rect b="b" l="l" r="r" t="t"/>
            <a:pathLst>
              <a:path extrusionOk="0" h="3965475" w="389085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/>
          <p:nvPr/>
        </p:nvSpPr>
        <p:spPr>
          <a:xfrm flipH="1" rot="10800000">
            <a:off x="9973566" y="3449307"/>
            <a:ext cx="297172" cy="333724"/>
          </a:xfrm>
          <a:custGeom>
            <a:rect b="b" l="l" r="r" t="t"/>
            <a:pathLst>
              <a:path extrusionOk="0" h="3926159" w="3496146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070050" y="2873122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Bree Serif"/>
                <a:ea typeface="Bree Serif"/>
                <a:cs typeface="Bree Serif"/>
                <a:sym typeface="Bree Serif"/>
              </a:rPr>
              <a:t>1.</a:t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922638" y="4048531"/>
            <a:ext cx="571800" cy="57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1070050" y="4115259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Bree Serif"/>
                <a:ea typeface="Bree Serif"/>
                <a:cs typeface="Bree Serif"/>
                <a:sym typeface="Bree Serif"/>
              </a:rPr>
              <a:t>2</a:t>
            </a:r>
            <a:r>
              <a:rPr b="1" lang="en-US">
                <a:latin typeface="Bree Serif"/>
                <a:ea typeface="Bree Serif"/>
                <a:cs typeface="Bree Serif"/>
                <a:sym typeface="Bree Serif"/>
              </a:rPr>
              <a:t>.</a:t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922638" y="5290644"/>
            <a:ext cx="571800" cy="57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070050" y="5357372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Bree Serif"/>
                <a:ea typeface="Bree Serif"/>
                <a:cs typeface="Bree Serif"/>
                <a:sym typeface="Bree Serif"/>
              </a:rPr>
              <a:t>3.</a:t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323525" y="2719100"/>
            <a:ext cx="4042500" cy="3230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4576100" y="3902775"/>
            <a:ext cx="698400" cy="67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4787004" y="4102026"/>
            <a:ext cx="264343" cy="26238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9"/>
          <p:cNvGrpSpPr/>
          <p:nvPr/>
        </p:nvGrpSpPr>
        <p:grpSpPr>
          <a:xfrm>
            <a:off x="5424056" y="3902686"/>
            <a:ext cx="2191833" cy="863527"/>
            <a:chOff x="803640" y="3362835"/>
            <a:chExt cx="2059800" cy="863527"/>
          </a:xfrm>
        </p:grpSpPr>
        <p:sp>
          <p:nvSpPr>
            <p:cNvPr id="183" name="Google Shape;183;p9"/>
            <p:cNvSpPr txBox="1"/>
            <p:nvPr/>
          </p:nvSpPr>
          <p:spPr>
            <a:xfrm>
              <a:off x="803640" y="3579862"/>
              <a:ext cx="2059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Se removieron todas aquellas columnas y filas de datos no </a:t>
              </a:r>
              <a:r>
                <a:rPr lang="en-US" sz="1200">
                  <a:solidFill>
                    <a:srgbClr val="3F3F3F"/>
                  </a:solidFill>
                </a:rPr>
                <a:t>útiles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Filtrado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9"/>
          <p:cNvSpPr/>
          <p:nvPr/>
        </p:nvSpPr>
        <p:spPr>
          <a:xfrm>
            <a:off x="4576100" y="5042800"/>
            <a:ext cx="698400" cy="67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4787004" y="5242051"/>
            <a:ext cx="264343" cy="26238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9"/>
          <p:cNvGrpSpPr/>
          <p:nvPr/>
        </p:nvGrpSpPr>
        <p:grpSpPr>
          <a:xfrm>
            <a:off x="5424056" y="5042711"/>
            <a:ext cx="2191833" cy="1232827"/>
            <a:chOff x="803640" y="3362835"/>
            <a:chExt cx="2059800" cy="1232827"/>
          </a:xfrm>
        </p:grpSpPr>
        <p:sp>
          <p:nvSpPr>
            <p:cNvPr id="188" name="Google Shape;188;p9"/>
            <p:cNvSpPr txBox="1"/>
            <p:nvPr/>
          </p:nvSpPr>
          <p:spPr>
            <a:xfrm>
              <a:off x="803640" y="3579862"/>
              <a:ext cx="2059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Todas las reviews pasaron a un array de diccionarios, compuesto por dos </a:t>
              </a:r>
              <a:r>
                <a:rPr lang="en-US" sz="1200">
                  <a:solidFill>
                    <a:srgbClr val="3F3F3F"/>
                  </a:solidFill>
                </a:rPr>
                <a:t>campos</a:t>
              </a:r>
              <a:r>
                <a:rPr lang="en-US" sz="1200">
                  <a:solidFill>
                    <a:srgbClr val="3F3F3F"/>
                  </a:solidFill>
                </a:rPr>
                <a:t>, review: string, rating: integer. sentimiento: string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Traspaso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9"/>
          <p:cNvSpPr/>
          <p:nvPr/>
        </p:nvSpPr>
        <p:spPr>
          <a:xfrm>
            <a:off x="4576100" y="2762750"/>
            <a:ext cx="698400" cy="67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4787004" y="2962001"/>
            <a:ext cx="264343" cy="26238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9"/>
          <p:cNvGrpSpPr/>
          <p:nvPr/>
        </p:nvGrpSpPr>
        <p:grpSpPr>
          <a:xfrm>
            <a:off x="5424056" y="2762661"/>
            <a:ext cx="2191833" cy="863527"/>
            <a:chOff x="803640" y="3362835"/>
            <a:chExt cx="2059800" cy="863527"/>
          </a:xfrm>
        </p:grpSpPr>
        <p:sp>
          <p:nvSpPr>
            <p:cNvPr id="193" name="Google Shape;193;p9"/>
            <p:cNvSpPr txBox="1"/>
            <p:nvPr/>
          </p:nvSpPr>
          <p:spPr>
            <a:xfrm>
              <a:off x="803640" y="3579862"/>
              <a:ext cx="2059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Con pandas se </a:t>
              </a:r>
              <a:r>
                <a:rPr lang="en-US" sz="1200">
                  <a:solidFill>
                    <a:srgbClr val="3F3F3F"/>
                  </a:solidFill>
                </a:rPr>
                <a:t>leía</a:t>
              </a:r>
              <a:r>
                <a:rPr lang="en-US" sz="1200">
                  <a:solidFill>
                    <a:srgbClr val="3F3F3F"/>
                  </a:solidFill>
                </a:rPr>
                <a:t> los excels brindados por outscraper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Formato Excel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1573450" y="1856400"/>
            <a:ext cx="12372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1900"/>
              <a:t>APIs</a:t>
            </a:r>
            <a:endParaRPr sz="1900"/>
          </a:p>
        </p:txBody>
      </p: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5224075" y="1856400"/>
            <a:ext cx="12372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1900"/>
              <a:t>Limpieza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 flipH="1" rot="10477785">
            <a:off x="1741799" y="1728102"/>
            <a:ext cx="4620902" cy="1662236"/>
          </a:xfrm>
          <a:custGeom>
            <a:rect b="b" l="l" r="r" t="t"/>
            <a:pathLst>
              <a:path extrusionOk="0" h="2956911" w="8220009">
                <a:moveTo>
                  <a:pt x="34462" y="51210"/>
                </a:moveTo>
                <a:lnTo>
                  <a:pt x="2869876" y="2056085"/>
                </a:lnTo>
                <a:cubicBezTo>
                  <a:pt x="2899258" y="2076825"/>
                  <a:pt x="2939154" y="2074016"/>
                  <a:pt x="2965295" y="2049315"/>
                </a:cubicBezTo>
                <a:lnTo>
                  <a:pt x="4056526" y="1018433"/>
                </a:lnTo>
                <a:cubicBezTo>
                  <a:pt x="4089220" y="987538"/>
                  <a:pt x="4138478" y="982209"/>
                  <a:pt x="4177077" y="1005326"/>
                </a:cubicBezTo>
                <a:lnTo>
                  <a:pt x="6657174" y="2492491"/>
                </a:lnTo>
                <a:cubicBezTo>
                  <a:pt x="6671000" y="2500772"/>
                  <a:pt x="6676546" y="2517984"/>
                  <a:pt x="6670208" y="2532819"/>
                </a:cubicBezTo>
                <a:lnTo>
                  <a:pt x="6511489" y="2903188"/>
                </a:lnTo>
                <a:cubicBezTo>
                  <a:pt x="6500183" y="2929545"/>
                  <a:pt x="6520635" y="2958567"/>
                  <a:pt x="6549297" y="2956838"/>
                </a:cubicBezTo>
                <a:lnTo>
                  <a:pt x="8183586" y="2856811"/>
                </a:lnTo>
                <a:cubicBezTo>
                  <a:pt x="8213472" y="2855010"/>
                  <a:pt x="8230107" y="2821308"/>
                  <a:pt x="8213328" y="2796463"/>
                </a:cubicBezTo>
                <a:lnTo>
                  <a:pt x="7300477" y="1443892"/>
                </a:lnTo>
                <a:cubicBezTo>
                  <a:pt x="7284417" y="1420056"/>
                  <a:pt x="7248626" y="1422288"/>
                  <a:pt x="7235592" y="1447925"/>
                </a:cubicBezTo>
                <a:lnTo>
                  <a:pt x="7076584" y="1760683"/>
                </a:lnTo>
                <a:cubicBezTo>
                  <a:pt x="7061174" y="1791001"/>
                  <a:pt x="7024014" y="1803027"/>
                  <a:pt x="6993768" y="1787400"/>
                </a:cubicBezTo>
                <a:lnTo>
                  <a:pt x="4025704" y="257891"/>
                </a:lnTo>
                <a:cubicBezTo>
                  <a:pt x="3995386" y="242264"/>
                  <a:pt x="3958587" y="246873"/>
                  <a:pt x="3933022" y="269485"/>
                </a:cubicBezTo>
                <a:lnTo>
                  <a:pt x="2899762" y="1182841"/>
                </a:lnTo>
                <a:cubicBezTo>
                  <a:pt x="2860730" y="1217336"/>
                  <a:pt x="2805207" y="1225905"/>
                  <a:pt x="2757606" y="1204805"/>
                </a:cubicBezTo>
                <a:lnTo>
                  <a:pt x="56066" y="8002"/>
                </a:lnTo>
                <a:cubicBezTo>
                  <a:pt x="20059" y="-6401"/>
                  <a:pt x="-37552" y="-6401"/>
                  <a:pt x="34462" y="512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10"/>
          <p:cNvGrpSpPr/>
          <p:nvPr/>
        </p:nvGrpSpPr>
        <p:grpSpPr>
          <a:xfrm>
            <a:off x="752476" y="2603716"/>
            <a:ext cx="2926565" cy="2924529"/>
            <a:chOff x="4574848" y="1897856"/>
            <a:chExt cx="3028217" cy="3026664"/>
          </a:xfrm>
        </p:grpSpPr>
        <p:sp>
          <p:nvSpPr>
            <p:cNvPr id="203" name="Google Shape;203;p10"/>
            <p:cNvSpPr/>
            <p:nvPr/>
          </p:nvSpPr>
          <p:spPr>
            <a:xfrm>
              <a:off x="4575624" y="1897856"/>
              <a:ext cx="3026664" cy="3026664"/>
            </a:xfrm>
            <a:custGeom>
              <a:rect b="b" l="l" r="r" t="t"/>
              <a:pathLst>
                <a:path extrusionOk="0" h="3057525" w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rgbClr val="F7E7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4574848" y="1907000"/>
              <a:ext cx="3028217" cy="2962327"/>
            </a:xfrm>
            <a:custGeom>
              <a:rect b="b" l="l" r="r" t="t"/>
              <a:pathLst>
                <a:path extrusionOk="0" h="2962327" w="302821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rgbClr val="EFC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Modificaciones</a:t>
            </a:r>
            <a:endParaRPr/>
          </a:p>
        </p:txBody>
      </p:sp>
      <p:graphicFrame>
        <p:nvGraphicFramePr>
          <p:cNvPr id="206" name="Google Shape;206;p10"/>
          <p:cNvGraphicFramePr/>
          <p:nvPr/>
        </p:nvGraphicFramePr>
        <p:xfrm>
          <a:off x="705876" y="2230816"/>
          <a:ext cx="5610300" cy="4524300"/>
        </p:xfrm>
        <a:graphic>
          <a:graphicData uri="http://schemas.openxmlformats.org/drawingml/2006/chart">
            <c:chart r:id="rId3"/>
          </a:graphicData>
        </a:graphic>
      </p:graphicFrame>
      <p:grpSp>
        <p:nvGrpSpPr>
          <p:cNvPr id="207" name="Google Shape;207;p10"/>
          <p:cNvGrpSpPr/>
          <p:nvPr/>
        </p:nvGrpSpPr>
        <p:grpSpPr>
          <a:xfrm>
            <a:off x="7059334" y="1528062"/>
            <a:ext cx="4264087" cy="831078"/>
            <a:chOff x="7076466" y="1348069"/>
            <a:chExt cx="4264087" cy="831078"/>
          </a:xfrm>
        </p:grpSpPr>
        <p:grpSp>
          <p:nvGrpSpPr>
            <p:cNvPr id="208" name="Google Shape;208;p10"/>
            <p:cNvGrpSpPr/>
            <p:nvPr/>
          </p:nvGrpSpPr>
          <p:grpSpPr>
            <a:xfrm>
              <a:off x="7076466" y="1348069"/>
              <a:ext cx="4264087" cy="475860"/>
              <a:chOff x="924857" y="1775038"/>
              <a:chExt cx="4264087" cy="475860"/>
            </a:xfrm>
          </p:grpSpPr>
          <p:sp>
            <p:nvSpPr>
              <p:cNvPr id="209" name="Google Shape;209;p10"/>
              <p:cNvSpPr/>
              <p:nvPr/>
            </p:nvSpPr>
            <p:spPr>
              <a:xfrm flipH="1">
                <a:off x="929821" y="1787796"/>
                <a:ext cx="115353" cy="463102"/>
              </a:xfrm>
              <a:custGeom>
                <a:rect b="b" l="l" r="r" t="t"/>
                <a:pathLst>
                  <a:path extrusionOk="0" h="366809" w="115353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2201"/>
                  </a:gs>
                  <a:gs pos="100000">
                    <a:srgbClr val="C922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0"/>
              <p:cNvSpPr/>
              <p:nvPr/>
            </p:nvSpPr>
            <p:spPr>
              <a:xfrm>
                <a:off x="924857" y="1775038"/>
                <a:ext cx="4264087" cy="360000"/>
              </a:xfrm>
              <a:custGeom>
                <a:rect b="b" l="l" r="r" t="t"/>
                <a:pathLst>
                  <a:path extrusionOk="0" h="576064" w="5285462">
                    <a:moveTo>
                      <a:pt x="0" y="0"/>
                    </a:moveTo>
                    <a:lnTo>
                      <a:pt x="4894850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10"/>
            <p:cNvSpPr txBox="1"/>
            <p:nvPr/>
          </p:nvSpPr>
          <p:spPr>
            <a:xfrm>
              <a:off x="7230588" y="1376005"/>
              <a:ext cx="360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Detectar idioma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"/>
            <p:cNvSpPr txBox="1"/>
            <p:nvPr/>
          </p:nvSpPr>
          <p:spPr>
            <a:xfrm>
              <a:off x="7230588" y="1717447"/>
              <a:ext cx="409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Detectar idioma en el que </a:t>
              </a:r>
              <a:r>
                <a:rPr lang="en-US" sz="1200">
                  <a:solidFill>
                    <a:srgbClr val="3F3F3F"/>
                  </a:solidFill>
                </a:rPr>
                <a:t>está</a:t>
              </a:r>
              <a:r>
                <a:rPr lang="en-US" sz="1200">
                  <a:solidFill>
                    <a:srgbClr val="3F3F3F"/>
                  </a:solidFill>
                </a:rPr>
                <a:t> escrita la reseña (ingles o español)</a:t>
              </a:r>
              <a:endParaRPr/>
            </a:p>
          </p:txBody>
        </p:sp>
      </p:grpSp>
      <p:grpSp>
        <p:nvGrpSpPr>
          <p:cNvPr id="213" name="Google Shape;213;p10"/>
          <p:cNvGrpSpPr/>
          <p:nvPr/>
        </p:nvGrpSpPr>
        <p:grpSpPr>
          <a:xfrm>
            <a:off x="7059334" y="2787887"/>
            <a:ext cx="4264087" cy="831078"/>
            <a:chOff x="7067900" y="2875797"/>
            <a:chExt cx="4264087" cy="831078"/>
          </a:xfrm>
        </p:grpSpPr>
        <p:grpSp>
          <p:nvGrpSpPr>
            <p:cNvPr id="214" name="Google Shape;214;p10"/>
            <p:cNvGrpSpPr/>
            <p:nvPr/>
          </p:nvGrpSpPr>
          <p:grpSpPr>
            <a:xfrm>
              <a:off x="7067900" y="2875797"/>
              <a:ext cx="4264087" cy="475860"/>
              <a:chOff x="916291" y="3243132"/>
              <a:chExt cx="4264087" cy="475860"/>
            </a:xfrm>
          </p:grpSpPr>
          <p:sp>
            <p:nvSpPr>
              <p:cNvPr id="215" name="Google Shape;215;p10"/>
              <p:cNvSpPr/>
              <p:nvPr/>
            </p:nvSpPr>
            <p:spPr>
              <a:xfrm flipH="1">
                <a:off x="921255" y="3255890"/>
                <a:ext cx="115353" cy="463102"/>
              </a:xfrm>
              <a:custGeom>
                <a:rect b="b" l="l" r="r" t="t"/>
                <a:pathLst>
                  <a:path extrusionOk="0" h="366809" w="115353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solidFill>
                <a:srgbClr val="8600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>
                <a:off x="916291" y="3243132"/>
                <a:ext cx="4264087" cy="360000"/>
              </a:xfrm>
              <a:custGeom>
                <a:rect b="b" l="l" r="r" t="t"/>
                <a:pathLst>
                  <a:path extrusionOk="0" h="576064" w="5285462">
                    <a:moveTo>
                      <a:pt x="0" y="0"/>
                    </a:moveTo>
                    <a:lnTo>
                      <a:pt x="4894850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10"/>
            <p:cNvSpPr txBox="1"/>
            <p:nvPr/>
          </p:nvSpPr>
          <p:spPr>
            <a:xfrm>
              <a:off x="7230588" y="2903733"/>
              <a:ext cx="360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Tokenizar y Stopwords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 txBox="1"/>
            <p:nvPr/>
          </p:nvSpPr>
          <p:spPr>
            <a:xfrm>
              <a:off x="7230588" y="3245175"/>
              <a:ext cx="409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Sacamos las palabras de relleno, para solo enfocarnos en las palabras importantes y armamos un array de ellas.</a:t>
              </a:r>
              <a:endParaRPr/>
            </a:p>
          </p:txBody>
        </p:sp>
      </p:grpSp>
      <p:grpSp>
        <p:nvGrpSpPr>
          <p:cNvPr id="219" name="Google Shape;219;p10"/>
          <p:cNvGrpSpPr/>
          <p:nvPr/>
        </p:nvGrpSpPr>
        <p:grpSpPr>
          <a:xfrm>
            <a:off x="7059334" y="4047712"/>
            <a:ext cx="4264154" cy="831078"/>
            <a:chOff x="7059334" y="4403525"/>
            <a:chExt cx="4264154" cy="831078"/>
          </a:xfrm>
        </p:grpSpPr>
        <p:grpSp>
          <p:nvGrpSpPr>
            <p:cNvPr id="220" name="Google Shape;220;p10"/>
            <p:cNvGrpSpPr/>
            <p:nvPr/>
          </p:nvGrpSpPr>
          <p:grpSpPr>
            <a:xfrm>
              <a:off x="7059334" y="4403525"/>
              <a:ext cx="4264087" cy="475860"/>
              <a:chOff x="907725" y="4711226"/>
              <a:chExt cx="4264087" cy="475860"/>
            </a:xfrm>
          </p:grpSpPr>
          <p:sp>
            <p:nvSpPr>
              <p:cNvPr id="221" name="Google Shape;221;p10"/>
              <p:cNvSpPr/>
              <p:nvPr/>
            </p:nvSpPr>
            <p:spPr>
              <a:xfrm flipH="1">
                <a:off x="912689" y="4723984"/>
                <a:ext cx="115353" cy="463102"/>
              </a:xfrm>
              <a:custGeom>
                <a:rect b="b" l="l" r="r" t="t"/>
                <a:pathLst>
                  <a:path extrusionOk="0" h="366809" w="115353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solidFill>
                <a:srgbClr val="FF1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907725" y="4711226"/>
                <a:ext cx="4264087" cy="360000"/>
              </a:xfrm>
              <a:custGeom>
                <a:rect b="b" l="l" r="r" t="t"/>
                <a:pathLst>
                  <a:path extrusionOk="0" h="576064" w="5285462">
                    <a:moveTo>
                      <a:pt x="0" y="0"/>
                    </a:moveTo>
                    <a:lnTo>
                      <a:pt x="4894850" y="6591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10"/>
            <p:cNvSpPr txBox="1"/>
            <p:nvPr/>
          </p:nvSpPr>
          <p:spPr>
            <a:xfrm>
              <a:off x="7230588" y="4431461"/>
              <a:ext cx="360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Categorizar las palabras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7230588" y="4772903"/>
              <a:ext cx="409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Con las </a:t>
              </a:r>
              <a:r>
                <a:rPr lang="en-US" sz="1200">
                  <a:solidFill>
                    <a:srgbClr val="3F3F3F"/>
                  </a:solidFill>
                </a:rPr>
                <a:t>categorías</a:t>
              </a:r>
              <a:r>
                <a:rPr lang="en-US" sz="1200">
                  <a:solidFill>
                    <a:srgbClr val="3F3F3F"/>
                  </a:solidFill>
                </a:rPr>
                <a:t>, podemos encontrar adjetivos que describen al lugar, a la experiencia, entre otras cosas.</a:t>
              </a:r>
              <a:endParaRPr/>
            </a:p>
          </p:txBody>
        </p:sp>
      </p:grpSp>
      <p:grpSp>
        <p:nvGrpSpPr>
          <p:cNvPr id="225" name="Google Shape;225;p10"/>
          <p:cNvGrpSpPr/>
          <p:nvPr/>
        </p:nvGrpSpPr>
        <p:grpSpPr>
          <a:xfrm>
            <a:off x="7059334" y="5307538"/>
            <a:ext cx="4264154" cy="831078"/>
            <a:chOff x="7076466" y="5528245"/>
            <a:chExt cx="4264154" cy="831078"/>
          </a:xfrm>
        </p:grpSpPr>
        <p:grpSp>
          <p:nvGrpSpPr>
            <p:cNvPr id="226" name="Google Shape;226;p10"/>
            <p:cNvGrpSpPr/>
            <p:nvPr/>
          </p:nvGrpSpPr>
          <p:grpSpPr>
            <a:xfrm>
              <a:off x="7076466" y="5528245"/>
              <a:ext cx="4264087" cy="475860"/>
              <a:chOff x="907725" y="4711226"/>
              <a:chExt cx="4264087" cy="475860"/>
            </a:xfrm>
          </p:grpSpPr>
          <p:sp>
            <p:nvSpPr>
              <p:cNvPr id="227" name="Google Shape;227;p10"/>
              <p:cNvSpPr/>
              <p:nvPr/>
            </p:nvSpPr>
            <p:spPr>
              <a:xfrm flipH="1">
                <a:off x="912689" y="4723984"/>
                <a:ext cx="115353" cy="463102"/>
              </a:xfrm>
              <a:custGeom>
                <a:rect b="b" l="l" r="r" t="t"/>
                <a:pathLst>
                  <a:path extrusionOk="0" h="366809" w="115353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solidFill>
                <a:srgbClr val="986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907725" y="4711226"/>
                <a:ext cx="4264087" cy="360000"/>
              </a:xfrm>
              <a:custGeom>
                <a:rect b="b" l="l" r="r" t="t"/>
                <a:pathLst>
                  <a:path extrusionOk="0" h="576064" w="5285462">
                    <a:moveTo>
                      <a:pt x="0" y="0"/>
                    </a:moveTo>
                    <a:lnTo>
                      <a:pt x="4894850" y="6591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10"/>
            <p:cNvSpPr txBox="1"/>
            <p:nvPr/>
          </p:nvSpPr>
          <p:spPr>
            <a:xfrm>
              <a:off x="7247720" y="5556181"/>
              <a:ext cx="360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WordCloud y </a:t>
              </a:r>
              <a:r>
                <a:rPr lang="en-US">
                  <a:solidFill>
                    <a:schemeClr val="lt1"/>
                  </a:solidFill>
                </a:rPr>
                <a:t>Sentiment Analysis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0"/>
            <p:cNvSpPr txBox="1"/>
            <p:nvPr/>
          </p:nvSpPr>
          <p:spPr>
            <a:xfrm>
              <a:off x="7247720" y="5897623"/>
              <a:ext cx="409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El texto </a:t>
              </a:r>
              <a:r>
                <a:rPr lang="en-US" sz="1200">
                  <a:solidFill>
                    <a:srgbClr val="3F3F3F"/>
                  </a:solidFill>
                </a:rPr>
                <a:t>está lo suficientemente</a:t>
              </a:r>
              <a:r>
                <a:rPr lang="en-US" sz="1200">
                  <a:solidFill>
                    <a:srgbClr val="3F3F3F"/>
                  </a:solidFill>
                </a:rPr>
                <a:t> modificado para empezar el </a:t>
              </a:r>
              <a:r>
                <a:rPr lang="en-US" sz="1200">
                  <a:solidFill>
                    <a:srgbClr val="3F3F3F"/>
                  </a:solidFill>
                </a:rPr>
                <a:t>análisis.</a:t>
              </a:r>
              <a:endParaRPr/>
            </a:p>
          </p:txBody>
        </p:sp>
      </p:grpSp>
      <p:sp>
        <p:nvSpPr>
          <p:cNvPr id="231" name="Google Shape;231;p10"/>
          <p:cNvSpPr txBox="1"/>
          <p:nvPr>
            <p:ph idx="1" type="body"/>
          </p:nvPr>
        </p:nvSpPr>
        <p:spPr>
          <a:xfrm>
            <a:off x="1191813" y="3602925"/>
            <a:ext cx="2047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300"/>
              <a:t>Corpus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Word Clouds</a:t>
            </a:r>
            <a:endParaRPr/>
          </a:p>
        </p:txBody>
      </p:sp>
      <p:grpSp>
        <p:nvGrpSpPr>
          <p:cNvPr id="237" name="Google Shape;237;p12"/>
          <p:cNvGrpSpPr/>
          <p:nvPr/>
        </p:nvGrpSpPr>
        <p:grpSpPr>
          <a:xfrm flipH="1" rot="-5400000">
            <a:off x="6262226" y="2550381"/>
            <a:ext cx="5683824" cy="5821632"/>
            <a:chOff x="517637" y="1638697"/>
            <a:chExt cx="4320000" cy="4320000"/>
          </a:xfrm>
        </p:grpSpPr>
        <p:sp>
          <p:nvSpPr>
            <p:cNvPr id="238" name="Google Shape;238;p12"/>
            <p:cNvSpPr/>
            <p:nvPr/>
          </p:nvSpPr>
          <p:spPr>
            <a:xfrm rot="-5400000">
              <a:off x="517637" y="1638697"/>
              <a:ext cx="4320000" cy="4320000"/>
            </a:xfrm>
            <a:prstGeom prst="blockArc">
              <a:avLst>
                <a:gd fmla="val 12061455" name="adj1"/>
                <a:gd fmla="val 21582676" name="adj2"/>
                <a:gd fmla="val 6648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 rot="-5400000">
              <a:off x="877637" y="1998697"/>
              <a:ext cx="3600000" cy="3600000"/>
            </a:xfrm>
            <a:prstGeom prst="blockArc">
              <a:avLst>
                <a:gd fmla="val 14170005" name="adj1"/>
                <a:gd fmla="val 21560482" name="adj2"/>
                <a:gd fmla="val 8217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 rot="-5400000">
              <a:off x="1237636" y="2358697"/>
              <a:ext cx="2880000" cy="2880000"/>
            </a:xfrm>
            <a:prstGeom prst="blockArc">
              <a:avLst>
                <a:gd fmla="val 16206623" name="adj1"/>
                <a:gd fmla="val 21541480" name="adj2"/>
                <a:gd fmla="val 10244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 rot="-5400000">
              <a:off x="1597637" y="2718697"/>
              <a:ext cx="2160000" cy="2160000"/>
            </a:xfrm>
            <a:prstGeom prst="blockArc">
              <a:avLst>
                <a:gd fmla="val 17869891" name="adj1"/>
                <a:gd fmla="val 21536610" name="adj2"/>
                <a:gd fmla="val 1329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2"/>
          <p:cNvSpPr/>
          <p:nvPr/>
        </p:nvSpPr>
        <p:spPr>
          <a:xfrm>
            <a:off x="8647125" y="4827129"/>
            <a:ext cx="914400" cy="914400"/>
          </a:xfrm>
          <a:prstGeom prst="donut">
            <a:avLst>
              <a:gd fmla="val 83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8820485" y="5000489"/>
            <a:ext cx="567600" cy="567600"/>
          </a:xfrm>
          <a:prstGeom prst="donut">
            <a:avLst>
              <a:gd fmla="val 1354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11427255" y="4519615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10307758" y="355434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9174089" y="3566537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524417" y="414808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"/>
          <p:cNvSpPr/>
          <p:nvPr/>
        </p:nvSpPr>
        <p:spPr>
          <a:xfrm rot="4178912">
            <a:off x="10272902" y="3617334"/>
            <a:ext cx="147508" cy="244681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25" y="1742325"/>
            <a:ext cx="4783950" cy="48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/>
          <p:nvPr/>
        </p:nvSpPr>
        <p:spPr>
          <a:xfrm>
            <a:off x="3333074" y="1120400"/>
            <a:ext cx="65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Restaurant La Palita. Rating 4/5</a:t>
            </a:r>
            <a:endParaRPr b="1"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d2beb8d5c_0_6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Word Clouds</a:t>
            </a:r>
            <a:endParaRPr/>
          </a:p>
        </p:txBody>
      </p:sp>
      <p:grpSp>
        <p:nvGrpSpPr>
          <p:cNvPr id="256" name="Google Shape;256;g15d2beb8d5c_0_69"/>
          <p:cNvGrpSpPr/>
          <p:nvPr/>
        </p:nvGrpSpPr>
        <p:grpSpPr>
          <a:xfrm flipH="1" rot="-5400000">
            <a:off x="6262226" y="2550381"/>
            <a:ext cx="5683824" cy="5821632"/>
            <a:chOff x="517637" y="1638697"/>
            <a:chExt cx="4320000" cy="4320000"/>
          </a:xfrm>
        </p:grpSpPr>
        <p:sp>
          <p:nvSpPr>
            <p:cNvPr id="257" name="Google Shape;257;g15d2beb8d5c_0_69"/>
            <p:cNvSpPr/>
            <p:nvPr/>
          </p:nvSpPr>
          <p:spPr>
            <a:xfrm rot="-5400000">
              <a:off x="517637" y="1638697"/>
              <a:ext cx="4320000" cy="4320000"/>
            </a:xfrm>
            <a:prstGeom prst="blockArc">
              <a:avLst>
                <a:gd fmla="val 12061455" name="adj1"/>
                <a:gd fmla="val 21582676" name="adj2"/>
                <a:gd fmla="val 6648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15d2beb8d5c_0_69"/>
            <p:cNvSpPr/>
            <p:nvPr/>
          </p:nvSpPr>
          <p:spPr>
            <a:xfrm rot="-5400000">
              <a:off x="877637" y="1998697"/>
              <a:ext cx="3600000" cy="3600000"/>
            </a:xfrm>
            <a:prstGeom prst="blockArc">
              <a:avLst>
                <a:gd fmla="val 14170005" name="adj1"/>
                <a:gd fmla="val 21560482" name="adj2"/>
                <a:gd fmla="val 8217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15d2beb8d5c_0_69"/>
            <p:cNvSpPr/>
            <p:nvPr/>
          </p:nvSpPr>
          <p:spPr>
            <a:xfrm rot="-5400000">
              <a:off x="1237636" y="2358697"/>
              <a:ext cx="2880000" cy="2880000"/>
            </a:xfrm>
            <a:prstGeom prst="blockArc">
              <a:avLst>
                <a:gd fmla="val 16206623" name="adj1"/>
                <a:gd fmla="val 21541480" name="adj2"/>
                <a:gd fmla="val 10244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15d2beb8d5c_0_69"/>
            <p:cNvSpPr/>
            <p:nvPr/>
          </p:nvSpPr>
          <p:spPr>
            <a:xfrm rot="-5400000">
              <a:off x="1597637" y="2718697"/>
              <a:ext cx="2160000" cy="2160000"/>
            </a:xfrm>
            <a:prstGeom prst="blockArc">
              <a:avLst>
                <a:gd fmla="val 17869891" name="adj1"/>
                <a:gd fmla="val 21536610" name="adj2"/>
                <a:gd fmla="val 1329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g15d2beb8d5c_0_69"/>
          <p:cNvSpPr/>
          <p:nvPr/>
        </p:nvSpPr>
        <p:spPr>
          <a:xfrm>
            <a:off x="8647125" y="4827129"/>
            <a:ext cx="914400" cy="914400"/>
          </a:xfrm>
          <a:prstGeom prst="donut">
            <a:avLst>
              <a:gd fmla="val 83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5d2beb8d5c_0_69"/>
          <p:cNvSpPr/>
          <p:nvPr/>
        </p:nvSpPr>
        <p:spPr>
          <a:xfrm>
            <a:off x="8820485" y="5000489"/>
            <a:ext cx="567600" cy="567600"/>
          </a:xfrm>
          <a:prstGeom prst="donut">
            <a:avLst>
              <a:gd fmla="val 1354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5d2beb8d5c_0_69"/>
          <p:cNvSpPr txBox="1"/>
          <p:nvPr/>
        </p:nvSpPr>
        <p:spPr>
          <a:xfrm>
            <a:off x="11427255" y="4519615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5d2beb8d5c_0_69"/>
          <p:cNvSpPr txBox="1"/>
          <p:nvPr/>
        </p:nvSpPr>
        <p:spPr>
          <a:xfrm>
            <a:off x="10307758" y="355434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5d2beb8d5c_0_69"/>
          <p:cNvSpPr txBox="1"/>
          <p:nvPr/>
        </p:nvSpPr>
        <p:spPr>
          <a:xfrm>
            <a:off x="9174089" y="3566537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5d2beb8d5c_0_69"/>
          <p:cNvSpPr txBox="1"/>
          <p:nvPr/>
        </p:nvSpPr>
        <p:spPr>
          <a:xfrm>
            <a:off x="8524417" y="414808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5d2beb8d5c_0_69"/>
          <p:cNvSpPr/>
          <p:nvPr/>
        </p:nvSpPr>
        <p:spPr>
          <a:xfrm rot="1932182">
            <a:off x="9626655" y="3284891"/>
            <a:ext cx="147489" cy="2273669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5d2beb8d5c_0_69"/>
          <p:cNvSpPr/>
          <p:nvPr/>
        </p:nvSpPr>
        <p:spPr>
          <a:xfrm>
            <a:off x="2821425" y="1120400"/>
            <a:ext cx="72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Restaurant Mi Chiclayanita. Rating 3/5</a:t>
            </a:r>
            <a:endParaRPr b="1" sz="2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5d2beb8d5c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22" y="1703875"/>
            <a:ext cx="5118399" cy="51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d2beb8d5c_0_8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Word Clouds</a:t>
            </a:r>
            <a:endParaRPr/>
          </a:p>
        </p:txBody>
      </p:sp>
      <p:grpSp>
        <p:nvGrpSpPr>
          <p:cNvPr id="275" name="Google Shape;275;g15d2beb8d5c_0_87"/>
          <p:cNvGrpSpPr/>
          <p:nvPr/>
        </p:nvGrpSpPr>
        <p:grpSpPr>
          <a:xfrm flipH="1" rot="-5400000">
            <a:off x="6262226" y="2550381"/>
            <a:ext cx="5683824" cy="5821632"/>
            <a:chOff x="517637" y="1638697"/>
            <a:chExt cx="4320000" cy="4320000"/>
          </a:xfrm>
        </p:grpSpPr>
        <p:sp>
          <p:nvSpPr>
            <p:cNvPr id="276" name="Google Shape;276;g15d2beb8d5c_0_87"/>
            <p:cNvSpPr/>
            <p:nvPr/>
          </p:nvSpPr>
          <p:spPr>
            <a:xfrm rot="-5400000">
              <a:off x="517637" y="1638697"/>
              <a:ext cx="4320000" cy="4320000"/>
            </a:xfrm>
            <a:prstGeom prst="blockArc">
              <a:avLst>
                <a:gd fmla="val 12061455" name="adj1"/>
                <a:gd fmla="val 21582676" name="adj2"/>
                <a:gd fmla="val 6648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5d2beb8d5c_0_87"/>
            <p:cNvSpPr/>
            <p:nvPr/>
          </p:nvSpPr>
          <p:spPr>
            <a:xfrm rot="-5400000">
              <a:off x="877637" y="1998697"/>
              <a:ext cx="3600000" cy="3600000"/>
            </a:xfrm>
            <a:prstGeom prst="blockArc">
              <a:avLst>
                <a:gd fmla="val 14170005" name="adj1"/>
                <a:gd fmla="val 21560482" name="adj2"/>
                <a:gd fmla="val 8217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15d2beb8d5c_0_87"/>
            <p:cNvSpPr/>
            <p:nvPr/>
          </p:nvSpPr>
          <p:spPr>
            <a:xfrm rot="-5400000">
              <a:off x="1237636" y="2358697"/>
              <a:ext cx="2880000" cy="2880000"/>
            </a:xfrm>
            <a:prstGeom prst="blockArc">
              <a:avLst>
                <a:gd fmla="val 16206623" name="adj1"/>
                <a:gd fmla="val 21541480" name="adj2"/>
                <a:gd fmla="val 10244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15d2beb8d5c_0_87"/>
            <p:cNvSpPr/>
            <p:nvPr/>
          </p:nvSpPr>
          <p:spPr>
            <a:xfrm rot="-5400000">
              <a:off x="1597637" y="2718697"/>
              <a:ext cx="2160000" cy="2160000"/>
            </a:xfrm>
            <a:prstGeom prst="blockArc">
              <a:avLst>
                <a:gd fmla="val 17869891" name="adj1"/>
                <a:gd fmla="val 21536610" name="adj2"/>
                <a:gd fmla="val 1329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15d2beb8d5c_0_87"/>
          <p:cNvSpPr/>
          <p:nvPr/>
        </p:nvSpPr>
        <p:spPr>
          <a:xfrm>
            <a:off x="8647125" y="4827129"/>
            <a:ext cx="914400" cy="914400"/>
          </a:xfrm>
          <a:prstGeom prst="donut">
            <a:avLst>
              <a:gd fmla="val 83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5d2beb8d5c_0_87"/>
          <p:cNvSpPr/>
          <p:nvPr/>
        </p:nvSpPr>
        <p:spPr>
          <a:xfrm>
            <a:off x="8820485" y="5000489"/>
            <a:ext cx="567600" cy="567600"/>
          </a:xfrm>
          <a:prstGeom prst="donut">
            <a:avLst>
              <a:gd fmla="val 1354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5d2beb8d5c_0_87"/>
          <p:cNvSpPr txBox="1"/>
          <p:nvPr/>
        </p:nvSpPr>
        <p:spPr>
          <a:xfrm>
            <a:off x="11427255" y="4519615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5d2beb8d5c_0_87"/>
          <p:cNvSpPr txBox="1"/>
          <p:nvPr/>
        </p:nvSpPr>
        <p:spPr>
          <a:xfrm>
            <a:off x="10307758" y="355434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5d2beb8d5c_0_87"/>
          <p:cNvSpPr txBox="1"/>
          <p:nvPr/>
        </p:nvSpPr>
        <p:spPr>
          <a:xfrm>
            <a:off x="9174089" y="3566537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5d2beb8d5c_0_87"/>
          <p:cNvSpPr txBox="1"/>
          <p:nvPr/>
        </p:nvSpPr>
        <p:spPr>
          <a:xfrm>
            <a:off x="8524417" y="4148081"/>
            <a:ext cx="5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5d2beb8d5c_0_87"/>
          <p:cNvSpPr/>
          <p:nvPr/>
        </p:nvSpPr>
        <p:spPr>
          <a:xfrm>
            <a:off x="3689975" y="1111900"/>
            <a:ext cx="56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4"/>
                </a:solidFill>
              </a:rPr>
              <a:t>Restaurant Deli. Rating 2/5</a:t>
            </a:r>
            <a:endParaRPr b="1" sz="2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5d2beb8d5c_0_87"/>
          <p:cNvSpPr/>
          <p:nvPr/>
        </p:nvSpPr>
        <p:spPr>
          <a:xfrm>
            <a:off x="9030330" y="2943923"/>
            <a:ext cx="147600" cy="24468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5d2beb8d5c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25" y="1835725"/>
            <a:ext cx="4669200" cy="46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23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7054"/>
      </a:accent1>
      <a:accent2>
        <a:srgbClr val="DA87FF"/>
      </a:accent2>
      <a:accent3>
        <a:srgbClr val="FF9CD3"/>
      </a:accent3>
      <a:accent4>
        <a:srgbClr val="FEC434"/>
      </a:accent4>
      <a:accent5>
        <a:srgbClr val="7F7F7F"/>
      </a:accent5>
      <a:accent6>
        <a:srgbClr val="3C4955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23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7054"/>
      </a:accent1>
      <a:accent2>
        <a:srgbClr val="DA87FF"/>
      </a:accent2>
      <a:accent3>
        <a:srgbClr val="FF9CD3"/>
      </a:accent3>
      <a:accent4>
        <a:srgbClr val="FEC434"/>
      </a:accent4>
      <a:accent5>
        <a:srgbClr val="7F7F7F"/>
      </a:accent5>
      <a:accent6>
        <a:srgbClr val="3C4955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23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7054"/>
      </a:accent1>
      <a:accent2>
        <a:srgbClr val="DA87FF"/>
      </a:accent2>
      <a:accent3>
        <a:srgbClr val="FF79B2"/>
      </a:accent3>
      <a:accent4>
        <a:srgbClr val="FEC434"/>
      </a:accent4>
      <a:accent5>
        <a:srgbClr val="7F7F7F"/>
      </a:accent5>
      <a:accent6>
        <a:srgbClr val="3C4955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2020-01-20T05:08:25Z</dcterms:created>
  <dc:creator>Allppt.com</dc:creator>
</cp:coreProperties>
</file>